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9" r:id="rId1"/>
    <p:sldMasterId id="2147483661" r:id="rId2"/>
    <p:sldMasterId id="2147483666" r:id="rId3"/>
    <p:sldMasterId id="2147483674" r:id="rId4"/>
    <p:sldMasterId id="2147483682" r:id="rId5"/>
  </p:sldMasterIdLst>
  <p:notesMasterIdLst>
    <p:notesMasterId r:id="rId20"/>
  </p:notesMasterIdLst>
  <p:sldIdLst>
    <p:sldId id="506" r:id="rId6"/>
    <p:sldId id="500" r:id="rId7"/>
    <p:sldId id="348" r:id="rId8"/>
    <p:sldId id="310" r:id="rId9"/>
    <p:sldId id="342" r:id="rId10"/>
    <p:sldId id="343" r:id="rId11"/>
    <p:sldId id="344" r:id="rId12"/>
    <p:sldId id="329" r:id="rId13"/>
    <p:sldId id="330" r:id="rId14"/>
    <p:sldId id="340" r:id="rId15"/>
    <p:sldId id="341" r:id="rId16"/>
    <p:sldId id="347" r:id="rId17"/>
    <p:sldId id="266" r:id="rId18"/>
    <p:sldId id="272" r:id="rId1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ura Booth" initials="LB" lastIdx="3" clrIdx="0">
    <p:extLst>
      <p:ext uri="{19B8F6BF-5375-455C-9EA6-DF929625EA0E}">
        <p15:presenceInfo xmlns:p15="http://schemas.microsoft.com/office/powerpoint/2012/main" userId="S::laura.booth@screenskills.com::b3304e8a-733f-4453-ba13-025b49fdb3b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6E6"/>
    <a:srgbClr val="06484C"/>
    <a:srgbClr val="BEF4C8"/>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540" autoAdjust="0"/>
    <p:restoredTop sz="55817" autoAdjust="0"/>
  </p:normalViewPr>
  <p:slideViewPr>
    <p:cSldViewPr snapToGrid="0" snapToObjects="1">
      <p:cViewPr varScale="1">
        <p:scale>
          <a:sx n="62" d="100"/>
          <a:sy n="62" d="100"/>
        </p:scale>
        <p:origin x="2208" y="72"/>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6846307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2652270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7144935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5066842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7" name="Google Shape;127;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8" name="Google Shape;178;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GB" dirty="0"/>
          </a:p>
        </p:txBody>
      </p:sp>
    </p:spTree>
    <p:extLst>
      <p:ext uri="{BB962C8B-B14F-4D97-AF65-F5344CB8AC3E}">
        <p14:creationId xmlns:p14="http://schemas.microsoft.com/office/powerpoint/2010/main" val="3450243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040909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5a09d126f0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31" name="Google Shape;131;g5a09d126f0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27112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5a09d126f0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Note: </a:t>
            </a:r>
            <a:r>
              <a:rPr lang="en-US" dirty="0"/>
              <a:t>Teacher can refer students to the film and ask them to think about crafts markets, crafts beers, artisan breads, handmade Jewellery, different materials and associated trades etc.</a:t>
            </a:r>
          </a:p>
        </p:txBody>
      </p:sp>
      <p:sp>
        <p:nvSpPr>
          <p:cNvPr id="131" name="Google Shape;131;g5a09d126f0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50801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5a09d126f0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31" name="Google Shape;131;g5a09d126f0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66309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GB" dirty="0"/>
          </a:p>
        </p:txBody>
      </p:sp>
    </p:spTree>
    <p:extLst>
      <p:ext uri="{BB962C8B-B14F-4D97-AF65-F5344CB8AC3E}">
        <p14:creationId xmlns:p14="http://schemas.microsoft.com/office/powerpoint/2010/main" val="684420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GB" dirty="0"/>
          </a:p>
        </p:txBody>
      </p:sp>
    </p:spTree>
    <p:extLst>
      <p:ext uri="{BB962C8B-B14F-4D97-AF65-F5344CB8AC3E}">
        <p14:creationId xmlns:p14="http://schemas.microsoft.com/office/powerpoint/2010/main" val="1575655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GB" dirty="0"/>
          </a:p>
        </p:txBody>
      </p:sp>
    </p:spTree>
    <p:extLst>
      <p:ext uri="{BB962C8B-B14F-4D97-AF65-F5344CB8AC3E}">
        <p14:creationId xmlns:p14="http://schemas.microsoft.com/office/powerpoint/2010/main" val="12359849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9.sv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Master" Target="../slideMasters/slideMaster5.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9.sv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E04BF5-96AD-E21A-8438-E2B07F280085}"/>
              </a:ext>
            </a:extLst>
          </p:cNvPr>
          <p:cNvSpPr/>
          <p:nvPr userDrawn="1"/>
        </p:nvSpPr>
        <p:spPr>
          <a:xfrm>
            <a:off x="0" y="6217920"/>
            <a:ext cx="12192000" cy="6400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a:extLst>
              <a:ext uri="{FF2B5EF4-FFF2-40B4-BE49-F238E27FC236}">
                <a16:creationId xmlns:a16="http://schemas.microsoft.com/office/drawing/2014/main" id="{8A458B71-F033-698E-9EFB-E782D694488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87290" y="6450151"/>
            <a:ext cx="1240204" cy="234000"/>
          </a:xfrm>
          <a:prstGeom prst="rect">
            <a:avLst/>
          </a:prstGeom>
        </p:spPr>
      </p:pic>
      <p:sp>
        <p:nvSpPr>
          <p:cNvPr id="3" name="Title 1">
            <a:extLst>
              <a:ext uri="{FF2B5EF4-FFF2-40B4-BE49-F238E27FC236}">
                <a16:creationId xmlns:a16="http://schemas.microsoft.com/office/drawing/2014/main" id="{073ACE08-FF9B-6D8B-BECB-DB71494B6BC3}"/>
              </a:ext>
            </a:extLst>
          </p:cNvPr>
          <p:cNvSpPr>
            <a:spLocks noGrp="1"/>
          </p:cNvSpPr>
          <p:nvPr>
            <p:ph type="title" hasCustomPrompt="1"/>
          </p:nvPr>
        </p:nvSpPr>
        <p:spPr>
          <a:xfrm>
            <a:off x="590840" y="605790"/>
            <a:ext cx="7519670" cy="1141730"/>
          </a:xfrm>
          <a:prstGeom prst="rect">
            <a:avLst/>
          </a:prstGeom>
        </p:spPr>
        <p:txBody>
          <a:bodyPr anchor="t">
            <a:noAutofit/>
          </a:bodyPr>
          <a:lstStyle>
            <a:lvl1pPr>
              <a:defRPr sz="3800">
                <a:solidFill>
                  <a:schemeClr val="tx2"/>
                </a:solidFill>
              </a:defRPr>
            </a:lvl1pPr>
          </a:lstStyle>
          <a:p>
            <a:r>
              <a:rPr lang="en-US" dirty="0"/>
              <a:t>Insert title</a:t>
            </a:r>
            <a:endParaRPr lang="en-GB" dirty="0"/>
          </a:p>
        </p:txBody>
      </p:sp>
      <p:sp>
        <p:nvSpPr>
          <p:cNvPr id="12" name="Text Placeholder 11">
            <a:extLst>
              <a:ext uri="{FF2B5EF4-FFF2-40B4-BE49-F238E27FC236}">
                <a16:creationId xmlns:a16="http://schemas.microsoft.com/office/drawing/2014/main" id="{AB665C2F-7CF9-F66D-2218-1519AC5AFCBC}"/>
              </a:ext>
            </a:extLst>
          </p:cNvPr>
          <p:cNvSpPr>
            <a:spLocks noGrp="1"/>
          </p:cNvSpPr>
          <p:nvPr>
            <p:ph type="body" sz="quarter" idx="10" hasCustomPrompt="1"/>
          </p:nvPr>
        </p:nvSpPr>
        <p:spPr>
          <a:xfrm>
            <a:off x="605073" y="2353310"/>
            <a:ext cx="8043012" cy="3275330"/>
          </a:xfrm>
          <a:prstGeom prst="rect">
            <a:avLst/>
          </a:prstGeom>
        </p:spPr>
        <p:txBody>
          <a:bodyPr/>
          <a:lstStyle>
            <a:lvl1pPr marL="288000" indent="-288000">
              <a:buSzPct val="90000"/>
              <a:buFontTx/>
              <a:buBlip>
                <a:blip r:embed="rId4"/>
              </a:buBlip>
              <a:defRPr sz="2000"/>
            </a:lvl1pPr>
            <a:lvl2pPr marL="288000" indent="-288000">
              <a:buSzPct val="90000"/>
              <a:buFontTx/>
              <a:buNone/>
              <a:defRPr sz="2100"/>
            </a:lvl2pPr>
            <a:lvl3pPr marL="1143000" indent="-228600">
              <a:buFontTx/>
              <a:buBlip>
                <a:blip r:embed="rId4"/>
              </a:buBlip>
              <a:defRPr sz="1400"/>
            </a:lvl3pPr>
            <a:lvl4pPr marL="1600200" indent="-228600">
              <a:buFontTx/>
              <a:buBlip>
                <a:blip r:embed="rId4"/>
              </a:buBlip>
              <a:defRPr sz="1200"/>
            </a:lvl4pPr>
            <a:lvl5pPr marL="2057400" indent="-228600">
              <a:buFontTx/>
              <a:buBlip>
                <a:blip r:embed="rId4"/>
              </a:buBlip>
              <a:defRPr sz="1200"/>
            </a:lvl5pPr>
          </a:lstStyle>
          <a:p>
            <a:pPr lvl="0"/>
            <a:r>
              <a:rPr lang="en-US" dirty="0"/>
              <a:t>Click to insert text</a:t>
            </a:r>
            <a:endParaRPr lang="en-GB" dirty="0"/>
          </a:p>
        </p:txBody>
      </p:sp>
    </p:spTree>
    <p:extLst>
      <p:ext uri="{BB962C8B-B14F-4D97-AF65-F5344CB8AC3E}">
        <p14:creationId xmlns:p14="http://schemas.microsoft.com/office/powerpoint/2010/main" val="1360283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E04BF5-96AD-E21A-8438-E2B07F280085}"/>
              </a:ext>
            </a:extLst>
          </p:cNvPr>
          <p:cNvSpPr/>
          <p:nvPr userDrawn="1"/>
        </p:nvSpPr>
        <p:spPr>
          <a:xfrm>
            <a:off x="0" y="6217920"/>
            <a:ext cx="12192000" cy="6400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a:extLst>
              <a:ext uri="{FF2B5EF4-FFF2-40B4-BE49-F238E27FC236}">
                <a16:creationId xmlns:a16="http://schemas.microsoft.com/office/drawing/2014/main" id="{8A458B71-F033-698E-9EFB-E782D694488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87290" y="6450151"/>
            <a:ext cx="1240204" cy="234000"/>
          </a:xfrm>
          <a:prstGeom prst="rect">
            <a:avLst/>
          </a:prstGeom>
        </p:spPr>
      </p:pic>
      <p:sp>
        <p:nvSpPr>
          <p:cNvPr id="3" name="Title 1">
            <a:extLst>
              <a:ext uri="{FF2B5EF4-FFF2-40B4-BE49-F238E27FC236}">
                <a16:creationId xmlns:a16="http://schemas.microsoft.com/office/drawing/2014/main" id="{073ACE08-FF9B-6D8B-BECB-DB71494B6BC3}"/>
              </a:ext>
            </a:extLst>
          </p:cNvPr>
          <p:cNvSpPr>
            <a:spLocks noGrp="1"/>
          </p:cNvSpPr>
          <p:nvPr>
            <p:ph type="title" hasCustomPrompt="1"/>
          </p:nvPr>
        </p:nvSpPr>
        <p:spPr>
          <a:xfrm>
            <a:off x="590840" y="605790"/>
            <a:ext cx="7519670" cy="1141730"/>
          </a:xfrm>
          <a:prstGeom prst="rect">
            <a:avLst/>
          </a:prstGeom>
        </p:spPr>
        <p:txBody>
          <a:bodyPr anchor="t">
            <a:noAutofit/>
          </a:bodyPr>
          <a:lstStyle>
            <a:lvl1pPr>
              <a:defRPr sz="3800">
                <a:solidFill>
                  <a:schemeClr val="tx2"/>
                </a:solidFill>
              </a:defRPr>
            </a:lvl1pPr>
          </a:lstStyle>
          <a:p>
            <a:r>
              <a:rPr lang="en-US" dirty="0"/>
              <a:t>Insert title</a:t>
            </a:r>
            <a:endParaRPr lang="en-GB" dirty="0"/>
          </a:p>
        </p:txBody>
      </p:sp>
      <p:sp>
        <p:nvSpPr>
          <p:cNvPr id="12" name="Text Placeholder 11">
            <a:extLst>
              <a:ext uri="{FF2B5EF4-FFF2-40B4-BE49-F238E27FC236}">
                <a16:creationId xmlns:a16="http://schemas.microsoft.com/office/drawing/2014/main" id="{AB665C2F-7CF9-F66D-2218-1519AC5AFCBC}"/>
              </a:ext>
            </a:extLst>
          </p:cNvPr>
          <p:cNvSpPr>
            <a:spLocks noGrp="1"/>
          </p:cNvSpPr>
          <p:nvPr>
            <p:ph type="body" sz="quarter" idx="10" hasCustomPrompt="1"/>
          </p:nvPr>
        </p:nvSpPr>
        <p:spPr>
          <a:xfrm>
            <a:off x="605073" y="2353310"/>
            <a:ext cx="8043012" cy="3275330"/>
          </a:xfrm>
          <a:prstGeom prst="rect">
            <a:avLst/>
          </a:prstGeom>
        </p:spPr>
        <p:txBody>
          <a:bodyPr/>
          <a:lstStyle>
            <a:lvl1pPr marL="288000" indent="-288000">
              <a:buSzPct val="90000"/>
              <a:buFontTx/>
              <a:buBlip>
                <a:blip r:embed="rId4"/>
              </a:buBlip>
              <a:defRPr sz="2000"/>
            </a:lvl1pPr>
            <a:lvl2pPr marL="288000" indent="-288000">
              <a:buSzPct val="90000"/>
              <a:buFontTx/>
              <a:buNone/>
              <a:defRPr sz="2100"/>
            </a:lvl2pPr>
            <a:lvl3pPr marL="1143000" indent="-228600">
              <a:buFontTx/>
              <a:buBlip>
                <a:blip r:embed="rId4"/>
              </a:buBlip>
              <a:defRPr sz="1400"/>
            </a:lvl3pPr>
            <a:lvl4pPr marL="1600200" indent="-228600">
              <a:buFontTx/>
              <a:buBlip>
                <a:blip r:embed="rId4"/>
              </a:buBlip>
              <a:defRPr sz="1200"/>
            </a:lvl4pPr>
            <a:lvl5pPr marL="2057400" indent="-228600">
              <a:buFontTx/>
              <a:buBlip>
                <a:blip r:embed="rId4"/>
              </a:buBlip>
              <a:defRPr sz="1200"/>
            </a:lvl5pPr>
          </a:lstStyle>
          <a:p>
            <a:pPr lvl="0"/>
            <a:r>
              <a:rPr lang="en-US" dirty="0"/>
              <a:t>Click to insert text</a:t>
            </a:r>
            <a:endParaRPr lang="en-GB" dirty="0"/>
          </a:p>
        </p:txBody>
      </p:sp>
      <p:sp>
        <p:nvSpPr>
          <p:cNvPr id="13" name="Rectangle 12">
            <a:extLst>
              <a:ext uri="{FF2B5EF4-FFF2-40B4-BE49-F238E27FC236}">
                <a16:creationId xmlns:a16="http://schemas.microsoft.com/office/drawing/2014/main" id="{DEB92D3B-CFA4-8E26-65F4-38A0F44BADB9}"/>
              </a:ext>
            </a:extLst>
          </p:cNvPr>
          <p:cNvSpPr/>
          <p:nvPr userDrawn="1"/>
        </p:nvSpPr>
        <p:spPr>
          <a:xfrm rot="579093">
            <a:off x="8785404" y="-116052"/>
            <a:ext cx="1227330" cy="1110528"/>
          </a:xfrm>
          <a:custGeom>
            <a:avLst/>
            <a:gdLst>
              <a:gd name="connsiteX0" fmla="*/ 0 w 1223256"/>
              <a:gd name="connsiteY0" fmla="*/ 0 h 1223256"/>
              <a:gd name="connsiteX1" fmla="*/ 1223256 w 1223256"/>
              <a:gd name="connsiteY1" fmla="*/ 0 h 1223256"/>
              <a:gd name="connsiteX2" fmla="*/ 1223256 w 1223256"/>
              <a:gd name="connsiteY2" fmla="*/ 1223256 h 1223256"/>
              <a:gd name="connsiteX3" fmla="*/ 0 w 1223256"/>
              <a:gd name="connsiteY3" fmla="*/ 1223256 h 1223256"/>
              <a:gd name="connsiteX4" fmla="*/ 0 w 1223256"/>
              <a:gd name="connsiteY4" fmla="*/ 0 h 1223256"/>
              <a:gd name="connsiteX0" fmla="*/ 4074 w 1227330"/>
              <a:gd name="connsiteY0" fmla="*/ 0 h 1223256"/>
              <a:gd name="connsiteX1" fmla="*/ 1227330 w 1227330"/>
              <a:gd name="connsiteY1" fmla="*/ 0 h 1223256"/>
              <a:gd name="connsiteX2" fmla="*/ 1227330 w 1227330"/>
              <a:gd name="connsiteY2" fmla="*/ 1223256 h 1223256"/>
              <a:gd name="connsiteX3" fmla="*/ 4074 w 1227330"/>
              <a:gd name="connsiteY3" fmla="*/ 1223256 h 1223256"/>
              <a:gd name="connsiteX4" fmla="*/ 0 w 1227330"/>
              <a:gd name="connsiteY4" fmla="*/ 326209 h 1223256"/>
              <a:gd name="connsiteX5" fmla="*/ 4074 w 1227330"/>
              <a:gd name="connsiteY5" fmla="*/ 0 h 1223256"/>
              <a:gd name="connsiteX0" fmla="*/ 4074 w 1227330"/>
              <a:gd name="connsiteY0" fmla="*/ 0 h 1223256"/>
              <a:gd name="connsiteX1" fmla="*/ 1227330 w 1227330"/>
              <a:gd name="connsiteY1" fmla="*/ 0 h 1223256"/>
              <a:gd name="connsiteX2" fmla="*/ 1218950 w 1227330"/>
              <a:gd name="connsiteY2" fmla="*/ 112728 h 1223256"/>
              <a:gd name="connsiteX3" fmla="*/ 1227330 w 1227330"/>
              <a:gd name="connsiteY3" fmla="*/ 1223256 h 1223256"/>
              <a:gd name="connsiteX4" fmla="*/ 4074 w 1227330"/>
              <a:gd name="connsiteY4" fmla="*/ 1223256 h 1223256"/>
              <a:gd name="connsiteX5" fmla="*/ 0 w 1227330"/>
              <a:gd name="connsiteY5" fmla="*/ 326209 h 1223256"/>
              <a:gd name="connsiteX6" fmla="*/ 4074 w 1227330"/>
              <a:gd name="connsiteY6" fmla="*/ 0 h 1223256"/>
              <a:gd name="connsiteX0" fmla="*/ 1227330 w 1318770"/>
              <a:gd name="connsiteY0" fmla="*/ 0 h 1223256"/>
              <a:gd name="connsiteX1" fmla="*/ 1218950 w 1318770"/>
              <a:gd name="connsiteY1" fmla="*/ 112728 h 1223256"/>
              <a:gd name="connsiteX2" fmla="*/ 1227330 w 1318770"/>
              <a:gd name="connsiteY2" fmla="*/ 1223256 h 1223256"/>
              <a:gd name="connsiteX3" fmla="*/ 4074 w 1318770"/>
              <a:gd name="connsiteY3" fmla="*/ 1223256 h 1223256"/>
              <a:gd name="connsiteX4" fmla="*/ 0 w 1318770"/>
              <a:gd name="connsiteY4" fmla="*/ 326209 h 1223256"/>
              <a:gd name="connsiteX5" fmla="*/ 4074 w 1318770"/>
              <a:gd name="connsiteY5" fmla="*/ 0 h 1223256"/>
              <a:gd name="connsiteX6" fmla="*/ 1318770 w 1318770"/>
              <a:gd name="connsiteY6" fmla="*/ 91440 h 1223256"/>
              <a:gd name="connsiteX0" fmla="*/ 1227330 w 1227330"/>
              <a:gd name="connsiteY0" fmla="*/ 0 h 1223256"/>
              <a:gd name="connsiteX1" fmla="*/ 1218950 w 1227330"/>
              <a:gd name="connsiteY1" fmla="*/ 112728 h 1223256"/>
              <a:gd name="connsiteX2" fmla="*/ 1227330 w 1227330"/>
              <a:gd name="connsiteY2" fmla="*/ 1223256 h 1223256"/>
              <a:gd name="connsiteX3" fmla="*/ 4074 w 1227330"/>
              <a:gd name="connsiteY3" fmla="*/ 1223256 h 1223256"/>
              <a:gd name="connsiteX4" fmla="*/ 0 w 1227330"/>
              <a:gd name="connsiteY4" fmla="*/ 326209 h 1223256"/>
              <a:gd name="connsiteX5" fmla="*/ 4074 w 1227330"/>
              <a:gd name="connsiteY5" fmla="*/ 0 h 1223256"/>
              <a:gd name="connsiteX0" fmla="*/ 1218950 w 1227330"/>
              <a:gd name="connsiteY0" fmla="*/ 112728 h 1223256"/>
              <a:gd name="connsiteX1" fmla="*/ 1227330 w 1227330"/>
              <a:gd name="connsiteY1" fmla="*/ 1223256 h 1223256"/>
              <a:gd name="connsiteX2" fmla="*/ 4074 w 1227330"/>
              <a:gd name="connsiteY2" fmla="*/ 1223256 h 1223256"/>
              <a:gd name="connsiteX3" fmla="*/ 0 w 1227330"/>
              <a:gd name="connsiteY3" fmla="*/ 326209 h 1223256"/>
              <a:gd name="connsiteX4" fmla="*/ 4074 w 1227330"/>
              <a:gd name="connsiteY4" fmla="*/ 0 h 1223256"/>
              <a:gd name="connsiteX0" fmla="*/ 1218950 w 1227330"/>
              <a:gd name="connsiteY0" fmla="*/ 0 h 1110528"/>
              <a:gd name="connsiteX1" fmla="*/ 1227330 w 1227330"/>
              <a:gd name="connsiteY1" fmla="*/ 1110528 h 1110528"/>
              <a:gd name="connsiteX2" fmla="*/ 4074 w 1227330"/>
              <a:gd name="connsiteY2" fmla="*/ 1110528 h 1110528"/>
              <a:gd name="connsiteX3" fmla="*/ 0 w 1227330"/>
              <a:gd name="connsiteY3" fmla="*/ 213481 h 1110528"/>
            </a:gdLst>
            <a:ahLst/>
            <a:cxnLst>
              <a:cxn ang="0">
                <a:pos x="connsiteX0" y="connsiteY0"/>
              </a:cxn>
              <a:cxn ang="0">
                <a:pos x="connsiteX1" y="connsiteY1"/>
              </a:cxn>
              <a:cxn ang="0">
                <a:pos x="connsiteX2" y="connsiteY2"/>
              </a:cxn>
              <a:cxn ang="0">
                <a:pos x="connsiteX3" y="connsiteY3"/>
              </a:cxn>
            </a:cxnLst>
            <a:rect l="l" t="t" r="r" b="b"/>
            <a:pathLst>
              <a:path w="1227330" h="1110528">
                <a:moveTo>
                  <a:pt x="1218950" y="0"/>
                </a:moveTo>
                <a:cubicBezTo>
                  <a:pt x="1221743" y="370176"/>
                  <a:pt x="1224537" y="740352"/>
                  <a:pt x="1227330" y="1110528"/>
                </a:cubicBezTo>
                <a:lnTo>
                  <a:pt x="4074" y="1110528"/>
                </a:lnTo>
                <a:lnTo>
                  <a:pt x="0" y="213481"/>
                </a:lnTo>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13">
            <a:extLst>
              <a:ext uri="{FF2B5EF4-FFF2-40B4-BE49-F238E27FC236}">
                <a16:creationId xmlns:a16="http://schemas.microsoft.com/office/drawing/2014/main" id="{C1F954B5-AB0D-5189-70B2-B8D28B97C4AF}"/>
              </a:ext>
            </a:extLst>
          </p:cNvPr>
          <p:cNvSpPr/>
          <p:nvPr userDrawn="1"/>
        </p:nvSpPr>
        <p:spPr>
          <a:xfrm rot="20594745">
            <a:off x="10799038" y="1682873"/>
            <a:ext cx="1676251" cy="1726607"/>
          </a:xfrm>
          <a:custGeom>
            <a:avLst/>
            <a:gdLst>
              <a:gd name="connsiteX0" fmla="*/ 0 w 1718718"/>
              <a:gd name="connsiteY0" fmla="*/ 0 h 1718718"/>
              <a:gd name="connsiteX1" fmla="*/ 1718718 w 1718718"/>
              <a:gd name="connsiteY1" fmla="*/ 0 h 1718718"/>
              <a:gd name="connsiteX2" fmla="*/ 1718718 w 1718718"/>
              <a:gd name="connsiteY2" fmla="*/ 1718718 h 1718718"/>
              <a:gd name="connsiteX3" fmla="*/ 0 w 1718718"/>
              <a:gd name="connsiteY3" fmla="*/ 1718718 h 1718718"/>
              <a:gd name="connsiteX4" fmla="*/ 0 w 1718718"/>
              <a:gd name="connsiteY4" fmla="*/ 0 h 1718718"/>
              <a:gd name="connsiteX0" fmla="*/ 0 w 1718718"/>
              <a:gd name="connsiteY0" fmla="*/ 276 h 1718994"/>
              <a:gd name="connsiteX1" fmla="*/ 1676251 w 1718718"/>
              <a:gd name="connsiteY1" fmla="*/ 0 h 1718994"/>
              <a:gd name="connsiteX2" fmla="*/ 1718718 w 1718718"/>
              <a:gd name="connsiteY2" fmla="*/ 276 h 1718994"/>
              <a:gd name="connsiteX3" fmla="*/ 1718718 w 1718718"/>
              <a:gd name="connsiteY3" fmla="*/ 1718994 h 1718994"/>
              <a:gd name="connsiteX4" fmla="*/ 0 w 1718718"/>
              <a:gd name="connsiteY4" fmla="*/ 1718994 h 1718994"/>
              <a:gd name="connsiteX5" fmla="*/ 0 w 1718718"/>
              <a:gd name="connsiteY5" fmla="*/ 276 h 1718994"/>
              <a:gd name="connsiteX0" fmla="*/ 1718718 w 1810158"/>
              <a:gd name="connsiteY0" fmla="*/ 276 h 1718994"/>
              <a:gd name="connsiteX1" fmla="*/ 1718718 w 1810158"/>
              <a:gd name="connsiteY1" fmla="*/ 1718994 h 1718994"/>
              <a:gd name="connsiteX2" fmla="*/ 0 w 1810158"/>
              <a:gd name="connsiteY2" fmla="*/ 1718994 h 1718994"/>
              <a:gd name="connsiteX3" fmla="*/ 0 w 1810158"/>
              <a:gd name="connsiteY3" fmla="*/ 276 h 1718994"/>
              <a:gd name="connsiteX4" fmla="*/ 1676251 w 1810158"/>
              <a:gd name="connsiteY4" fmla="*/ 0 h 1718994"/>
              <a:gd name="connsiteX5" fmla="*/ 1810158 w 1810158"/>
              <a:gd name="connsiteY5" fmla="*/ 91716 h 1718994"/>
              <a:gd name="connsiteX0" fmla="*/ 1718718 w 1718718"/>
              <a:gd name="connsiteY0" fmla="*/ 276 h 1718994"/>
              <a:gd name="connsiteX1" fmla="*/ 1718718 w 1718718"/>
              <a:gd name="connsiteY1" fmla="*/ 1718994 h 1718994"/>
              <a:gd name="connsiteX2" fmla="*/ 0 w 1718718"/>
              <a:gd name="connsiteY2" fmla="*/ 1718994 h 1718994"/>
              <a:gd name="connsiteX3" fmla="*/ 0 w 1718718"/>
              <a:gd name="connsiteY3" fmla="*/ 276 h 1718994"/>
              <a:gd name="connsiteX4" fmla="*/ 1676251 w 1718718"/>
              <a:gd name="connsiteY4" fmla="*/ 0 h 1718994"/>
              <a:gd name="connsiteX0" fmla="*/ 1718718 w 1718718"/>
              <a:gd name="connsiteY0" fmla="*/ 276 h 1726607"/>
              <a:gd name="connsiteX1" fmla="*/ 1718718 w 1718718"/>
              <a:gd name="connsiteY1" fmla="*/ 1718994 h 1726607"/>
              <a:gd name="connsiteX2" fmla="*/ 1159322 w 1718718"/>
              <a:gd name="connsiteY2" fmla="*/ 1726607 h 1726607"/>
              <a:gd name="connsiteX3" fmla="*/ 0 w 1718718"/>
              <a:gd name="connsiteY3" fmla="*/ 1718994 h 1726607"/>
              <a:gd name="connsiteX4" fmla="*/ 0 w 1718718"/>
              <a:gd name="connsiteY4" fmla="*/ 276 h 1726607"/>
              <a:gd name="connsiteX5" fmla="*/ 1676251 w 1718718"/>
              <a:gd name="connsiteY5" fmla="*/ 0 h 1726607"/>
              <a:gd name="connsiteX0" fmla="*/ 1718718 w 1718718"/>
              <a:gd name="connsiteY0" fmla="*/ 276 h 1726607"/>
              <a:gd name="connsiteX1" fmla="*/ 1159322 w 1718718"/>
              <a:gd name="connsiteY1" fmla="*/ 1726607 h 1726607"/>
              <a:gd name="connsiteX2" fmla="*/ 0 w 1718718"/>
              <a:gd name="connsiteY2" fmla="*/ 1718994 h 1726607"/>
              <a:gd name="connsiteX3" fmla="*/ 0 w 1718718"/>
              <a:gd name="connsiteY3" fmla="*/ 276 h 1726607"/>
              <a:gd name="connsiteX4" fmla="*/ 1676251 w 1718718"/>
              <a:gd name="connsiteY4" fmla="*/ 0 h 1726607"/>
              <a:gd name="connsiteX0" fmla="*/ 1159322 w 1676251"/>
              <a:gd name="connsiteY0" fmla="*/ 1726607 h 1726607"/>
              <a:gd name="connsiteX1" fmla="*/ 0 w 1676251"/>
              <a:gd name="connsiteY1" fmla="*/ 1718994 h 1726607"/>
              <a:gd name="connsiteX2" fmla="*/ 0 w 1676251"/>
              <a:gd name="connsiteY2" fmla="*/ 276 h 1726607"/>
              <a:gd name="connsiteX3" fmla="*/ 1676251 w 1676251"/>
              <a:gd name="connsiteY3" fmla="*/ 0 h 1726607"/>
            </a:gdLst>
            <a:ahLst/>
            <a:cxnLst>
              <a:cxn ang="0">
                <a:pos x="connsiteX0" y="connsiteY0"/>
              </a:cxn>
              <a:cxn ang="0">
                <a:pos x="connsiteX1" y="connsiteY1"/>
              </a:cxn>
              <a:cxn ang="0">
                <a:pos x="connsiteX2" y="connsiteY2"/>
              </a:cxn>
              <a:cxn ang="0">
                <a:pos x="connsiteX3" y="connsiteY3"/>
              </a:cxn>
            </a:cxnLst>
            <a:rect l="l" t="t" r="r" b="b"/>
            <a:pathLst>
              <a:path w="1676251" h="1726607">
                <a:moveTo>
                  <a:pt x="1159322" y="1726607"/>
                </a:moveTo>
                <a:lnTo>
                  <a:pt x="0" y="1718994"/>
                </a:lnTo>
                <a:lnTo>
                  <a:pt x="0" y="276"/>
                </a:lnTo>
                <a:lnTo>
                  <a:pt x="1676251" y="0"/>
                </a:lnTo>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Isosceles Triangle 14">
            <a:extLst>
              <a:ext uri="{FF2B5EF4-FFF2-40B4-BE49-F238E27FC236}">
                <a16:creationId xmlns:a16="http://schemas.microsoft.com/office/drawing/2014/main" id="{39E41D1C-892D-78CA-A084-A9157E8C3EFC}"/>
              </a:ext>
            </a:extLst>
          </p:cNvPr>
          <p:cNvSpPr/>
          <p:nvPr userDrawn="1"/>
        </p:nvSpPr>
        <p:spPr>
          <a:xfrm rot="9900000">
            <a:off x="11148629" y="649057"/>
            <a:ext cx="377139" cy="325120"/>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Oval 16">
            <a:extLst>
              <a:ext uri="{FF2B5EF4-FFF2-40B4-BE49-F238E27FC236}">
                <a16:creationId xmlns:a16="http://schemas.microsoft.com/office/drawing/2014/main" id="{19AD4487-45B5-6C53-AC3C-0A9EF69A4C59}"/>
              </a:ext>
            </a:extLst>
          </p:cNvPr>
          <p:cNvSpPr/>
          <p:nvPr userDrawn="1"/>
        </p:nvSpPr>
        <p:spPr>
          <a:xfrm>
            <a:off x="9621520" y="1656080"/>
            <a:ext cx="345440" cy="34544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Isosceles Triangle 19">
            <a:extLst>
              <a:ext uri="{FF2B5EF4-FFF2-40B4-BE49-F238E27FC236}">
                <a16:creationId xmlns:a16="http://schemas.microsoft.com/office/drawing/2014/main" id="{9B7D33FF-2FC7-2C87-E5DB-6B9138706CEC}"/>
              </a:ext>
            </a:extLst>
          </p:cNvPr>
          <p:cNvSpPr/>
          <p:nvPr userDrawn="1"/>
        </p:nvSpPr>
        <p:spPr>
          <a:xfrm rot="9256416">
            <a:off x="11797733" y="4011500"/>
            <a:ext cx="346595" cy="298789"/>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8086901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E04BF5-96AD-E21A-8438-E2B07F280085}"/>
              </a:ext>
            </a:extLst>
          </p:cNvPr>
          <p:cNvSpPr/>
          <p:nvPr userDrawn="1"/>
        </p:nvSpPr>
        <p:spPr>
          <a:xfrm>
            <a:off x="0" y="6217920"/>
            <a:ext cx="12192000" cy="6400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a:extLst>
              <a:ext uri="{FF2B5EF4-FFF2-40B4-BE49-F238E27FC236}">
                <a16:creationId xmlns:a16="http://schemas.microsoft.com/office/drawing/2014/main" id="{8A458B71-F033-698E-9EFB-E782D694488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87290" y="6450151"/>
            <a:ext cx="1240204" cy="234000"/>
          </a:xfrm>
          <a:prstGeom prst="rect">
            <a:avLst/>
          </a:prstGeom>
        </p:spPr>
      </p:pic>
      <p:sp>
        <p:nvSpPr>
          <p:cNvPr id="3" name="Title 1">
            <a:extLst>
              <a:ext uri="{FF2B5EF4-FFF2-40B4-BE49-F238E27FC236}">
                <a16:creationId xmlns:a16="http://schemas.microsoft.com/office/drawing/2014/main" id="{073ACE08-FF9B-6D8B-BECB-DB71494B6BC3}"/>
              </a:ext>
            </a:extLst>
          </p:cNvPr>
          <p:cNvSpPr>
            <a:spLocks noGrp="1"/>
          </p:cNvSpPr>
          <p:nvPr>
            <p:ph type="title" hasCustomPrompt="1"/>
          </p:nvPr>
        </p:nvSpPr>
        <p:spPr>
          <a:xfrm>
            <a:off x="590840" y="605790"/>
            <a:ext cx="7519670" cy="1141730"/>
          </a:xfrm>
          <a:prstGeom prst="rect">
            <a:avLst/>
          </a:prstGeom>
        </p:spPr>
        <p:txBody>
          <a:bodyPr anchor="t">
            <a:noAutofit/>
          </a:bodyPr>
          <a:lstStyle>
            <a:lvl1pPr>
              <a:defRPr sz="3800">
                <a:solidFill>
                  <a:schemeClr val="tx2"/>
                </a:solidFill>
              </a:defRPr>
            </a:lvl1pPr>
          </a:lstStyle>
          <a:p>
            <a:r>
              <a:rPr lang="en-US" dirty="0"/>
              <a:t>Insert title</a:t>
            </a:r>
            <a:endParaRPr lang="en-GB" dirty="0"/>
          </a:p>
        </p:txBody>
      </p:sp>
      <p:sp>
        <p:nvSpPr>
          <p:cNvPr id="12" name="Text Placeholder 11">
            <a:extLst>
              <a:ext uri="{FF2B5EF4-FFF2-40B4-BE49-F238E27FC236}">
                <a16:creationId xmlns:a16="http://schemas.microsoft.com/office/drawing/2014/main" id="{AB665C2F-7CF9-F66D-2218-1519AC5AFCBC}"/>
              </a:ext>
            </a:extLst>
          </p:cNvPr>
          <p:cNvSpPr>
            <a:spLocks noGrp="1"/>
          </p:cNvSpPr>
          <p:nvPr>
            <p:ph type="body" sz="quarter" idx="10" hasCustomPrompt="1"/>
          </p:nvPr>
        </p:nvSpPr>
        <p:spPr>
          <a:xfrm>
            <a:off x="605073" y="2353310"/>
            <a:ext cx="8043012" cy="3275330"/>
          </a:xfrm>
          <a:prstGeom prst="rect">
            <a:avLst/>
          </a:prstGeom>
        </p:spPr>
        <p:txBody>
          <a:bodyPr/>
          <a:lstStyle>
            <a:lvl1pPr marL="288000" indent="-288000">
              <a:buSzPct val="90000"/>
              <a:buFontTx/>
              <a:buBlip>
                <a:blip r:embed="rId4"/>
              </a:buBlip>
              <a:defRPr sz="2000"/>
            </a:lvl1pPr>
            <a:lvl2pPr marL="288000" indent="-288000">
              <a:buSzPct val="90000"/>
              <a:buFontTx/>
              <a:buNone/>
              <a:defRPr sz="2100"/>
            </a:lvl2pPr>
            <a:lvl3pPr marL="1143000" indent="-228600">
              <a:buFontTx/>
              <a:buBlip>
                <a:blip r:embed="rId4"/>
              </a:buBlip>
              <a:defRPr sz="1400"/>
            </a:lvl3pPr>
            <a:lvl4pPr marL="1600200" indent="-228600">
              <a:buFontTx/>
              <a:buBlip>
                <a:blip r:embed="rId4"/>
              </a:buBlip>
              <a:defRPr sz="1200"/>
            </a:lvl4pPr>
            <a:lvl5pPr marL="2057400" indent="-228600">
              <a:buFontTx/>
              <a:buBlip>
                <a:blip r:embed="rId4"/>
              </a:buBlip>
              <a:defRPr sz="1200"/>
            </a:lvl5pPr>
          </a:lstStyle>
          <a:p>
            <a:pPr lvl="0"/>
            <a:r>
              <a:rPr lang="en-US" dirty="0"/>
              <a:t>Click to insert text</a:t>
            </a:r>
            <a:endParaRPr lang="en-GB" dirty="0"/>
          </a:p>
        </p:txBody>
      </p:sp>
      <p:sp>
        <p:nvSpPr>
          <p:cNvPr id="2" name="Picture Placeholder 14">
            <a:extLst>
              <a:ext uri="{FF2B5EF4-FFF2-40B4-BE49-F238E27FC236}">
                <a16:creationId xmlns:a16="http://schemas.microsoft.com/office/drawing/2014/main" id="{020B8269-0413-164A-86B8-2BC8CDD9AEA3}"/>
              </a:ext>
            </a:extLst>
          </p:cNvPr>
          <p:cNvSpPr>
            <a:spLocks noGrp="1"/>
          </p:cNvSpPr>
          <p:nvPr>
            <p:ph type="pic" sz="quarter" idx="11" hasCustomPrompt="1"/>
          </p:nvPr>
        </p:nvSpPr>
        <p:spPr>
          <a:xfrm>
            <a:off x="9659320" y="576821"/>
            <a:ext cx="1941839" cy="1958036"/>
          </a:xfrm>
          <a:prstGeom prst="rect">
            <a:avLst/>
          </a:prstGeom>
        </p:spPr>
        <p:txBody>
          <a:bodyPr/>
          <a:lstStyle>
            <a:lvl1pPr marL="0" indent="0" algn="ctr">
              <a:buNone/>
              <a:defRPr sz="2000">
                <a:solidFill>
                  <a:schemeClr val="tx2"/>
                </a:solidFill>
              </a:defRPr>
            </a:lvl1pPr>
          </a:lstStyle>
          <a:p>
            <a:r>
              <a:rPr lang="en-GB" dirty="0"/>
              <a:t>Insert </a:t>
            </a:r>
            <a:br>
              <a:rPr lang="en-GB" dirty="0"/>
            </a:br>
            <a:r>
              <a:rPr lang="en-GB" dirty="0"/>
              <a:t>sector icon</a:t>
            </a:r>
            <a:br>
              <a:rPr lang="en-GB" dirty="0"/>
            </a:br>
            <a:r>
              <a:rPr lang="en-GB" dirty="0"/>
              <a:t>(Type 1)</a:t>
            </a:r>
          </a:p>
        </p:txBody>
      </p:sp>
    </p:spTree>
    <p:extLst>
      <p:ext uri="{BB962C8B-B14F-4D97-AF65-F5344CB8AC3E}">
        <p14:creationId xmlns:p14="http://schemas.microsoft.com/office/powerpoint/2010/main" val="22895651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E04BF5-96AD-E21A-8438-E2B07F280085}"/>
              </a:ext>
            </a:extLst>
          </p:cNvPr>
          <p:cNvSpPr/>
          <p:nvPr userDrawn="1"/>
        </p:nvSpPr>
        <p:spPr>
          <a:xfrm>
            <a:off x="0" y="6217920"/>
            <a:ext cx="12192000" cy="6400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a:extLst>
              <a:ext uri="{FF2B5EF4-FFF2-40B4-BE49-F238E27FC236}">
                <a16:creationId xmlns:a16="http://schemas.microsoft.com/office/drawing/2014/main" id="{8A458B71-F033-698E-9EFB-E782D694488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87290" y="6450151"/>
            <a:ext cx="1240204" cy="234000"/>
          </a:xfrm>
          <a:prstGeom prst="rect">
            <a:avLst/>
          </a:prstGeom>
        </p:spPr>
      </p:pic>
      <p:sp>
        <p:nvSpPr>
          <p:cNvPr id="3" name="Title 1">
            <a:extLst>
              <a:ext uri="{FF2B5EF4-FFF2-40B4-BE49-F238E27FC236}">
                <a16:creationId xmlns:a16="http://schemas.microsoft.com/office/drawing/2014/main" id="{073ACE08-FF9B-6D8B-BECB-DB71494B6BC3}"/>
              </a:ext>
            </a:extLst>
          </p:cNvPr>
          <p:cNvSpPr>
            <a:spLocks noGrp="1"/>
          </p:cNvSpPr>
          <p:nvPr>
            <p:ph type="title" hasCustomPrompt="1"/>
          </p:nvPr>
        </p:nvSpPr>
        <p:spPr>
          <a:xfrm>
            <a:off x="590840" y="605790"/>
            <a:ext cx="7519670" cy="1141730"/>
          </a:xfrm>
          <a:prstGeom prst="rect">
            <a:avLst/>
          </a:prstGeom>
        </p:spPr>
        <p:txBody>
          <a:bodyPr anchor="t">
            <a:noAutofit/>
          </a:bodyPr>
          <a:lstStyle>
            <a:lvl1pPr>
              <a:defRPr sz="3800">
                <a:solidFill>
                  <a:schemeClr val="tx2"/>
                </a:solidFill>
              </a:defRPr>
            </a:lvl1pPr>
          </a:lstStyle>
          <a:p>
            <a:r>
              <a:rPr lang="en-US" dirty="0"/>
              <a:t>Insert title</a:t>
            </a:r>
            <a:endParaRPr lang="en-GB" dirty="0"/>
          </a:p>
        </p:txBody>
      </p:sp>
    </p:spTree>
    <p:extLst>
      <p:ext uri="{BB962C8B-B14F-4D97-AF65-F5344CB8AC3E}">
        <p14:creationId xmlns:p14="http://schemas.microsoft.com/office/powerpoint/2010/main" val="12776586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E04BF5-96AD-E21A-8438-E2B07F280085}"/>
              </a:ext>
            </a:extLst>
          </p:cNvPr>
          <p:cNvSpPr/>
          <p:nvPr userDrawn="1"/>
        </p:nvSpPr>
        <p:spPr>
          <a:xfrm>
            <a:off x="0" y="6217920"/>
            <a:ext cx="12192000" cy="6400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a:extLst>
              <a:ext uri="{FF2B5EF4-FFF2-40B4-BE49-F238E27FC236}">
                <a16:creationId xmlns:a16="http://schemas.microsoft.com/office/drawing/2014/main" id="{8A458B71-F033-698E-9EFB-E782D694488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87290" y="6450151"/>
            <a:ext cx="1240204" cy="234000"/>
          </a:xfrm>
          <a:prstGeom prst="rect">
            <a:avLst/>
          </a:prstGeom>
        </p:spPr>
      </p:pic>
      <p:sp>
        <p:nvSpPr>
          <p:cNvPr id="3" name="Title 1">
            <a:extLst>
              <a:ext uri="{FF2B5EF4-FFF2-40B4-BE49-F238E27FC236}">
                <a16:creationId xmlns:a16="http://schemas.microsoft.com/office/drawing/2014/main" id="{073ACE08-FF9B-6D8B-BECB-DB71494B6BC3}"/>
              </a:ext>
            </a:extLst>
          </p:cNvPr>
          <p:cNvSpPr>
            <a:spLocks noGrp="1"/>
          </p:cNvSpPr>
          <p:nvPr>
            <p:ph type="title" hasCustomPrompt="1"/>
          </p:nvPr>
        </p:nvSpPr>
        <p:spPr>
          <a:xfrm>
            <a:off x="590840" y="605789"/>
            <a:ext cx="5080756" cy="1590385"/>
          </a:xfrm>
          <a:prstGeom prst="rect">
            <a:avLst/>
          </a:prstGeom>
        </p:spPr>
        <p:txBody>
          <a:bodyPr anchor="t">
            <a:noAutofit/>
          </a:bodyPr>
          <a:lstStyle>
            <a:lvl1pPr>
              <a:defRPr sz="3800">
                <a:solidFill>
                  <a:schemeClr val="tx2"/>
                </a:solidFill>
              </a:defRPr>
            </a:lvl1pPr>
          </a:lstStyle>
          <a:p>
            <a:r>
              <a:rPr lang="en-US" dirty="0"/>
              <a:t>Insert title</a:t>
            </a:r>
            <a:endParaRPr lang="en-GB" dirty="0"/>
          </a:p>
        </p:txBody>
      </p:sp>
      <p:sp>
        <p:nvSpPr>
          <p:cNvPr id="12" name="Text Placeholder 11">
            <a:extLst>
              <a:ext uri="{FF2B5EF4-FFF2-40B4-BE49-F238E27FC236}">
                <a16:creationId xmlns:a16="http://schemas.microsoft.com/office/drawing/2014/main" id="{AB665C2F-7CF9-F66D-2218-1519AC5AFCBC}"/>
              </a:ext>
            </a:extLst>
          </p:cNvPr>
          <p:cNvSpPr>
            <a:spLocks noGrp="1"/>
          </p:cNvSpPr>
          <p:nvPr>
            <p:ph type="body" sz="quarter" idx="10" hasCustomPrompt="1"/>
          </p:nvPr>
        </p:nvSpPr>
        <p:spPr>
          <a:xfrm>
            <a:off x="605073" y="2672046"/>
            <a:ext cx="5490927" cy="2999549"/>
          </a:xfrm>
          <a:prstGeom prst="rect">
            <a:avLst/>
          </a:prstGeom>
        </p:spPr>
        <p:txBody>
          <a:bodyPr/>
          <a:lstStyle>
            <a:lvl1pPr marL="288000" indent="-288000">
              <a:buSzPct val="90000"/>
              <a:buFontTx/>
              <a:buBlip>
                <a:blip r:embed="rId4"/>
              </a:buBlip>
              <a:defRPr sz="2000"/>
            </a:lvl1pPr>
            <a:lvl2pPr marL="288000" indent="-288000">
              <a:buSzPct val="90000"/>
              <a:buFontTx/>
              <a:buNone/>
              <a:defRPr sz="2100"/>
            </a:lvl2pPr>
            <a:lvl3pPr marL="1143000" indent="-228600">
              <a:buFontTx/>
              <a:buBlip>
                <a:blip r:embed="rId4"/>
              </a:buBlip>
              <a:defRPr sz="1400"/>
            </a:lvl3pPr>
            <a:lvl4pPr marL="1600200" indent="-228600">
              <a:buFontTx/>
              <a:buBlip>
                <a:blip r:embed="rId4"/>
              </a:buBlip>
              <a:defRPr sz="1200"/>
            </a:lvl4pPr>
            <a:lvl5pPr marL="2057400" indent="-228600">
              <a:buFontTx/>
              <a:buBlip>
                <a:blip r:embed="rId4"/>
              </a:buBlip>
              <a:defRPr sz="1200"/>
            </a:lvl5pPr>
          </a:lstStyle>
          <a:p>
            <a:pPr lvl="0"/>
            <a:r>
              <a:rPr lang="en-US" dirty="0"/>
              <a:t>Click to insert text</a:t>
            </a:r>
            <a:endParaRPr lang="en-GB" dirty="0"/>
          </a:p>
        </p:txBody>
      </p:sp>
      <p:sp>
        <p:nvSpPr>
          <p:cNvPr id="5" name="Picture Placeholder 5">
            <a:extLst>
              <a:ext uri="{FF2B5EF4-FFF2-40B4-BE49-F238E27FC236}">
                <a16:creationId xmlns:a16="http://schemas.microsoft.com/office/drawing/2014/main" id="{2728A2FD-9E72-D34E-EA45-88D78D5C67D3}"/>
              </a:ext>
            </a:extLst>
          </p:cNvPr>
          <p:cNvSpPr>
            <a:spLocks noGrp="1"/>
          </p:cNvSpPr>
          <p:nvPr>
            <p:ph type="pic" sz="quarter" idx="11" hasCustomPrompt="1"/>
          </p:nvPr>
        </p:nvSpPr>
        <p:spPr>
          <a:xfrm>
            <a:off x="6364533" y="0"/>
            <a:ext cx="5830351" cy="6219988"/>
          </a:xfrm>
          <a:custGeom>
            <a:avLst/>
            <a:gdLst>
              <a:gd name="connsiteX0" fmla="*/ 0 w 3532358"/>
              <a:gd name="connsiteY0" fmla="*/ 0 h 6868160"/>
              <a:gd name="connsiteX1" fmla="*/ 3532358 w 3532358"/>
              <a:gd name="connsiteY1" fmla="*/ 0 h 6868160"/>
              <a:gd name="connsiteX2" fmla="*/ 3532358 w 3532358"/>
              <a:gd name="connsiteY2" fmla="*/ 6858000 h 6868160"/>
              <a:gd name="connsiteX3" fmla="*/ 1391920 w 3532358"/>
              <a:gd name="connsiteY3" fmla="*/ 6868160 h 6868160"/>
              <a:gd name="connsiteX0" fmla="*/ 0 w 3532358"/>
              <a:gd name="connsiteY0" fmla="*/ 0 h 6877050"/>
              <a:gd name="connsiteX1" fmla="*/ 3532358 w 3532358"/>
              <a:gd name="connsiteY1" fmla="*/ 0 h 6877050"/>
              <a:gd name="connsiteX2" fmla="*/ 3532358 w 3532358"/>
              <a:gd name="connsiteY2" fmla="*/ 6877050 h 6877050"/>
              <a:gd name="connsiteX3" fmla="*/ 1391920 w 3532358"/>
              <a:gd name="connsiteY3" fmla="*/ 6868160 h 6877050"/>
              <a:gd name="connsiteX4" fmla="*/ 0 w 3532358"/>
              <a:gd name="connsiteY4" fmla="*/ 0 h 6877050"/>
              <a:gd name="connsiteX0" fmla="*/ 0 w 3532358"/>
              <a:gd name="connsiteY0" fmla="*/ 0 h 6868160"/>
              <a:gd name="connsiteX1" fmla="*/ 3532358 w 3532358"/>
              <a:gd name="connsiteY1" fmla="*/ 0 h 6868160"/>
              <a:gd name="connsiteX2" fmla="*/ 3512038 w 3532358"/>
              <a:gd name="connsiteY2" fmla="*/ 6851650 h 6868160"/>
              <a:gd name="connsiteX3" fmla="*/ 1391920 w 3532358"/>
              <a:gd name="connsiteY3" fmla="*/ 6868160 h 6868160"/>
              <a:gd name="connsiteX4" fmla="*/ 0 w 3532358"/>
              <a:gd name="connsiteY4" fmla="*/ 0 h 6868160"/>
              <a:gd name="connsiteX0" fmla="*/ 0 w 3538946"/>
              <a:gd name="connsiteY0" fmla="*/ 0 h 6868160"/>
              <a:gd name="connsiteX1" fmla="*/ 3532358 w 3538946"/>
              <a:gd name="connsiteY1" fmla="*/ 0 h 6868160"/>
              <a:gd name="connsiteX2" fmla="*/ 3537438 w 3538946"/>
              <a:gd name="connsiteY2" fmla="*/ 6856730 h 6868160"/>
              <a:gd name="connsiteX3" fmla="*/ 1391920 w 3538946"/>
              <a:gd name="connsiteY3" fmla="*/ 6868160 h 6868160"/>
              <a:gd name="connsiteX4" fmla="*/ 0 w 3538946"/>
              <a:gd name="connsiteY4" fmla="*/ 0 h 6868160"/>
              <a:gd name="connsiteX0" fmla="*/ 0 w 3546185"/>
              <a:gd name="connsiteY0" fmla="*/ 0 h 6879590"/>
              <a:gd name="connsiteX1" fmla="*/ 3532358 w 3546185"/>
              <a:gd name="connsiteY1" fmla="*/ 0 h 6879590"/>
              <a:gd name="connsiteX2" fmla="*/ 3545058 w 3546185"/>
              <a:gd name="connsiteY2" fmla="*/ 6879590 h 6879590"/>
              <a:gd name="connsiteX3" fmla="*/ 1391920 w 3546185"/>
              <a:gd name="connsiteY3" fmla="*/ 6868160 h 6879590"/>
              <a:gd name="connsiteX4" fmla="*/ 0 w 3546185"/>
              <a:gd name="connsiteY4" fmla="*/ 0 h 6879590"/>
              <a:gd name="connsiteX0" fmla="*/ 0 w 3546185"/>
              <a:gd name="connsiteY0" fmla="*/ 0 h 6879626"/>
              <a:gd name="connsiteX1" fmla="*/ 3532358 w 3546185"/>
              <a:gd name="connsiteY1" fmla="*/ 0 h 6879626"/>
              <a:gd name="connsiteX2" fmla="*/ 3545058 w 3546185"/>
              <a:gd name="connsiteY2" fmla="*/ 6879590 h 6879626"/>
              <a:gd name="connsiteX3" fmla="*/ 1391920 w 3546185"/>
              <a:gd name="connsiteY3" fmla="*/ 6879626 h 6879626"/>
              <a:gd name="connsiteX4" fmla="*/ 0 w 3546185"/>
              <a:gd name="connsiteY4" fmla="*/ 0 h 6879626"/>
              <a:gd name="connsiteX0" fmla="*/ 0 w 5824145"/>
              <a:gd name="connsiteY0" fmla="*/ 0 h 6879626"/>
              <a:gd name="connsiteX1" fmla="*/ 5824145 w 5824145"/>
              <a:gd name="connsiteY1" fmla="*/ 0 h 6879626"/>
              <a:gd name="connsiteX2" fmla="*/ 3545058 w 5824145"/>
              <a:gd name="connsiteY2" fmla="*/ 6879590 h 6879626"/>
              <a:gd name="connsiteX3" fmla="*/ 1391920 w 5824145"/>
              <a:gd name="connsiteY3" fmla="*/ 6879626 h 6879626"/>
              <a:gd name="connsiteX4" fmla="*/ 0 w 5824145"/>
              <a:gd name="connsiteY4" fmla="*/ 0 h 6879626"/>
              <a:gd name="connsiteX0" fmla="*/ 0 w 5824145"/>
              <a:gd name="connsiteY0" fmla="*/ 0 h 6879626"/>
              <a:gd name="connsiteX1" fmla="*/ 5824145 w 5824145"/>
              <a:gd name="connsiteY1" fmla="*/ 0 h 6879626"/>
              <a:gd name="connsiteX2" fmla="*/ 5813696 w 5824145"/>
              <a:gd name="connsiteY2" fmla="*/ 6867978 h 6879626"/>
              <a:gd name="connsiteX3" fmla="*/ 1391920 w 5824145"/>
              <a:gd name="connsiteY3" fmla="*/ 6879626 h 6879626"/>
              <a:gd name="connsiteX4" fmla="*/ 0 w 5824145"/>
              <a:gd name="connsiteY4" fmla="*/ 0 h 6879626"/>
              <a:gd name="connsiteX0" fmla="*/ 0 w 5824145"/>
              <a:gd name="connsiteY0" fmla="*/ 0 h 6879626"/>
              <a:gd name="connsiteX1" fmla="*/ 5824145 w 5824145"/>
              <a:gd name="connsiteY1" fmla="*/ 0 h 6879626"/>
              <a:gd name="connsiteX2" fmla="*/ 5697949 w 5824145"/>
              <a:gd name="connsiteY2" fmla="*/ 5985533 h 6879626"/>
              <a:gd name="connsiteX3" fmla="*/ 1391920 w 5824145"/>
              <a:gd name="connsiteY3" fmla="*/ 6879626 h 6879626"/>
              <a:gd name="connsiteX4" fmla="*/ 0 w 5824145"/>
              <a:gd name="connsiteY4" fmla="*/ 0 h 6879626"/>
              <a:gd name="connsiteX0" fmla="*/ 0 w 5824145"/>
              <a:gd name="connsiteY0" fmla="*/ 0 h 6879626"/>
              <a:gd name="connsiteX1" fmla="*/ 5824145 w 5824145"/>
              <a:gd name="connsiteY1" fmla="*/ 0 h 6879626"/>
              <a:gd name="connsiteX2" fmla="*/ 5778972 w 5824145"/>
              <a:gd name="connsiteY2" fmla="*/ 6252588 h 6879626"/>
              <a:gd name="connsiteX3" fmla="*/ 1391920 w 5824145"/>
              <a:gd name="connsiteY3" fmla="*/ 6879626 h 6879626"/>
              <a:gd name="connsiteX4" fmla="*/ 0 w 5824145"/>
              <a:gd name="connsiteY4" fmla="*/ 0 h 6879626"/>
              <a:gd name="connsiteX0" fmla="*/ 0 w 5827104"/>
              <a:gd name="connsiteY0" fmla="*/ 0 h 6879626"/>
              <a:gd name="connsiteX1" fmla="*/ 5824145 w 5827104"/>
              <a:gd name="connsiteY1" fmla="*/ 0 h 6879626"/>
              <a:gd name="connsiteX2" fmla="*/ 5825271 w 5827104"/>
              <a:gd name="connsiteY2" fmla="*/ 6217755 h 6879626"/>
              <a:gd name="connsiteX3" fmla="*/ 1391920 w 5827104"/>
              <a:gd name="connsiteY3" fmla="*/ 6879626 h 6879626"/>
              <a:gd name="connsiteX4" fmla="*/ 0 w 5827104"/>
              <a:gd name="connsiteY4" fmla="*/ 0 h 6879626"/>
              <a:gd name="connsiteX0" fmla="*/ 0 w 5827104"/>
              <a:gd name="connsiteY0" fmla="*/ 0 h 6217755"/>
              <a:gd name="connsiteX1" fmla="*/ 5824145 w 5827104"/>
              <a:gd name="connsiteY1" fmla="*/ 0 h 6217755"/>
              <a:gd name="connsiteX2" fmla="*/ 5825271 w 5827104"/>
              <a:gd name="connsiteY2" fmla="*/ 6217755 h 6217755"/>
              <a:gd name="connsiteX3" fmla="*/ 1249680 w 5827104"/>
              <a:gd name="connsiteY3" fmla="*/ 6217147 h 6217755"/>
              <a:gd name="connsiteX4" fmla="*/ 0 w 5827104"/>
              <a:gd name="connsiteY4" fmla="*/ 0 h 6217755"/>
              <a:gd name="connsiteX0" fmla="*/ 0 w 5825271"/>
              <a:gd name="connsiteY0" fmla="*/ 0 h 6217755"/>
              <a:gd name="connsiteX1" fmla="*/ 5824145 w 5825271"/>
              <a:gd name="connsiteY1" fmla="*/ 0 h 6217755"/>
              <a:gd name="connsiteX2" fmla="*/ 5825271 w 5825271"/>
              <a:gd name="connsiteY2" fmla="*/ 6217755 h 6217755"/>
              <a:gd name="connsiteX3" fmla="*/ 1249680 w 5825271"/>
              <a:gd name="connsiteY3" fmla="*/ 6217147 h 6217755"/>
              <a:gd name="connsiteX4" fmla="*/ 0 w 5825271"/>
              <a:gd name="connsiteY4" fmla="*/ 0 h 6217755"/>
              <a:gd name="connsiteX0" fmla="*/ 0 w 5825271"/>
              <a:gd name="connsiteY0" fmla="*/ 0 h 6217755"/>
              <a:gd name="connsiteX1" fmla="*/ 5824145 w 5825271"/>
              <a:gd name="connsiteY1" fmla="*/ 0 h 6217755"/>
              <a:gd name="connsiteX2" fmla="*/ 5825271 w 5825271"/>
              <a:gd name="connsiteY2" fmla="*/ 6217755 h 6217755"/>
              <a:gd name="connsiteX3" fmla="*/ 1249680 w 5825271"/>
              <a:gd name="connsiteY3" fmla="*/ 6217147 h 6217755"/>
              <a:gd name="connsiteX4" fmla="*/ 0 w 5825271"/>
              <a:gd name="connsiteY4" fmla="*/ 0 h 6217755"/>
              <a:gd name="connsiteX0" fmla="*/ 0 w 5825271"/>
              <a:gd name="connsiteY0" fmla="*/ 0 h 6217755"/>
              <a:gd name="connsiteX1" fmla="*/ 5824145 w 5825271"/>
              <a:gd name="connsiteY1" fmla="*/ 0 h 6217755"/>
              <a:gd name="connsiteX2" fmla="*/ 5825271 w 5825271"/>
              <a:gd name="connsiteY2" fmla="*/ 6217755 h 6217755"/>
              <a:gd name="connsiteX3" fmla="*/ 1249680 w 5825271"/>
              <a:gd name="connsiteY3" fmla="*/ 6043883 h 6217755"/>
              <a:gd name="connsiteX4" fmla="*/ 0 w 5825271"/>
              <a:gd name="connsiteY4" fmla="*/ 0 h 6217755"/>
              <a:gd name="connsiteX0" fmla="*/ 0 w 5825271"/>
              <a:gd name="connsiteY0" fmla="*/ 0 h 6237531"/>
              <a:gd name="connsiteX1" fmla="*/ 5824145 w 5825271"/>
              <a:gd name="connsiteY1" fmla="*/ 0 h 6237531"/>
              <a:gd name="connsiteX2" fmla="*/ 5825271 w 5825271"/>
              <a:gd name="connsiteY2" fmla="*/ 6217755 h 6237531"/>
              <a:gd name="connsiteX3" fmla="*/ 1259840 w 5825271"/>
              <a:gd name="connsiteY3" fmla="*/ 6237531 h 6237531"/>
              <a:gd name="connsiteX4" fmla="*/ 0 w 5825271"/>
              <a:gd name="connsiteY4" fmla="*/ 0 h 6237531"/>
              <a:gd name="connsiteX0" fmla="*/ 0 w 5825271"/>
              <a:gd name="connsiteY0" fmla="*/ 0 h 6227339"/>
              <a:gd name="connsiteX1" fmla="*/ 5824145 w 5825271"/>
              <a:gd name="connsiteY1" fmla="*/ 0 h 6227339"/>
              <a:gd name="connsiteX2" fmla="*/ 5825271 w 5825271"/>
              <a:gd name="connsiteY2" fmla="*/ 6217755 h 6227339"/>
              <a:gd name="connsiteX3" fmla="*/ 1234440 w 5825271"/>
              <a:gd name="connsiteY3" fmla="*/ 6227339 h 6227339"/>
              <a:gd name="connsiteX4" fmla="*/ 0 w 5825271"/>
              <a:gd name="connsiteY4" fmla="*/ 0 h 6227339"/>
              <a:gd name="connsiteX0" fmla="*/ 0 w 5830351"/>
              <a:gd name="connsiteY0" fmla="*/ 0 h 6238139"/>
              <a:gd name="connsiteX1" fmla="*/ 5824145 w 5830351"/>
              <a:gd name="connsiteY1" fmla="*/ 0 h 6238139"/>
              <a:gd name="connsiteX2" fmla="*/ 5830351 w 5830351"/>
              <a:gd name="connsiteY2" fmla="*/ 6238139 h 6238139"/>
              <a:gd name="connsiteX3" fmla="*/ 1234440 w 5830351"/>
              <a:gd name="connsiteY3" fmla="*/ 6227339 h 6238139"/>
              <a:gd name="connsiteX4" fmla="*/ 0 w 5830351"/>
              <a:gd name="connsiteY4" fmla="*/ 0 h 6238139"/>
              <a:gd name="connsiteX0" fmla="*/ 0 w 5830351"/>
              <a:gd name="connsiteY0" fmla="*/ 0 h 6239569"/>
              <a:gd name="connsiteX1" fmla="*/ 5824145 w 5830351"/>
              <a:gd name="connsiteY1" fmla="*/ 0 h 6239569"/>
              <a:gd name="connsiteX2" fmla="*/ 5830351 w 5830351"/>
              <a:gd name="connsiteY2" fmla="*/ 6238139 h 6239569"/>
              <a:gd name="connsiteX3" fmla="*/ 1234440 w 5830351"/>
              <a:gd name="connsiteY3" fmla="*/ 6239569 h 6239569"/>
              <a:gd name="connsiteX4" fmla="*/ 0 w 5830351"/>
              <a:gd name="connsiteY4" fmla="*/ 0 h 6239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0351" h="6239569">
                <a:moveTo>
                  <a:pt x="0" y="0"/>
                </a:moveTo>
                <a:lnTo>
                  <a:pt x="5824145" y="0"/>
                </a:lnTo>
                <a:cubicBezTo>
                  <a:pt x="5817372" y="2283883"/>
                  <a:pt x="5829788" y="3129261"/>
                  <a:pt x="5830351" y="6238139"/>
                </a:cubicBezTo>
                <a:lnTo>
                  <a:pt x="1234440" y="6239569"/>
                </a:lnTo>
                <a:lnTo>
                  <a:pt x="0" y="0"/>
                </a:lnTo>
                <a:close/>
              </a:path>
            </a:pathLst>
          </a:custGeom>
          <a:solidFill>
            <a:schemeClr val="bg2">
              <a:alpha val="58000"/>
            </a:schemeClr>
          </a:solidFill>
        </p:spPr>
        <p:txBody>
          <a:bodyPr wrap="square" bIns="1188000" anchor="ctr">
            <a:noAutofit/>
          </a:bodyPr>
          <a:lstStyle>
            <a:lvl1pPr marL="0" indent="0" algn="ctr">
              <a:buNone/>
              <a:defRPr sz="2000">
                <a:solidFill>
                  <a:schemeClr val="tx2"/>
                </a:solidFill>
              </a:defRPr>
            </a:lvl1pPr>
          </a:lstStyle>
          <a:p>
            <a:r>
              <a:rPr lang="en-GB" dirty="0"/>
              <a:t>Insert image</a:t>
            </a:r>
            <a:br>
              <a:rPr lang="en-GB" dirty="0"/>
            </a:br>
            <a:r>
              <a:rPr lang="en-GB" dirty="0"/>
              <a:t>(overlay optional)</a:t>
            </a:r>
            <a:br>
              <a:rPr lang="en-GB" dirty="0"/>
            </a:br>
            <a:endParaRPr lang="en-GB" dirty="0"/>
          </a:p>
        </p:txBody>
      </p:sp>
      <p:grpSp>
        <p:nvGrpSpPr>
          <p:cNvPr id="6" name="Group 5">
            <a:extLst>
              <a:ext uri="{FF2B5EF4-FFF2-40B4-BE49-F238E27FC236}">
                <a16:creationId xmlns:a16="http://schemas.microsoft.com/office/drawing/2014/main" id="{5D74B65B-44CF-6AF4-7B13-9948F9954B90}"/>
              </a:ext>
            </a:extLst>
          </p:cNvPr>
          <p:cNvGrpSpPr/>
          <p:nvPr userDrawn="1"/>
        </p:nvGrpSpPr>
        <p:grpSpPr>
          <a:xfrm rot="10800000">
            <a:off x="6093663" y="-23150"/>
            <a:ext cx="437074" cy="2219325"/>
            <a:chOff x="7141845" y="4638675"/>
            <a:chExt cx="437074" cy="2219325"/>
          </a:xfrm>
        </p:grpSpPr>
        <p:cxnSp>
          <p:nvCxnSpPr>
            <p:cNvPr id="8" name="Straight Connector 7">
              <a:extLst>
                <a:ext uri="{FF2B5EF4-FFF2-40B4-BE49-F238E27FC236}">
                  <a16:creationId xmlns:a16="http://schemas.microsoft.com/office/drawing/2014/main" id="{4718CE56-A2B3-BD67-4D90-6C553DF0A290}"/>
                </a:ext>
              </a:extLst>
            </p:cNvPr>
            <p:cNvCxnSpPr>
              <a:cxnSpLocks/>
            </p:cNvCxnSpPr>
            <p:nvPr userDrawn="1"/>
          </p:nvCxnSpPr>
          <p:spPr>
            <a:xfrm flipH="1" flipV="1">
              <a:off x="7275195" y="5276850"/>
              <a:ext cx="303724" cy="1581150"/>
            </a:xfrm>
            <a:prstGeom prst="line">
              <a:avLst/>
            </a:prstGeom>
            <a:ln w="63500"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D0DB5A3-D580-178E-EFA7-EDA18A501EB5}"/>
                </a:ext>
              </a:extLst>
            </p:cNvPr>
            <p:cNvCxnSpPr>
              <a:cxnSpLocks/>
            </p:cNvCxnSpPr>
            <p:nvPr userDrawn="1"/>
          </p:nvCxnSpPr>
          <p:spPr>
            <a:xfrm flipH="1" flipV="1">
              <a:off x="7141845" y="4638675"/>
              <a:ext cx="76846" cy="400050"/>
            </a:xfrm>
            <a:prstGeom prst="line">
              <a:avLst/>
            </a:prstGeom>
            <a:ln w="63500" cap="rnd">
              <a:solidFill>
                <a:schemeClr val="accent3"/>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269501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x Text/ico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EA2305-674D-4003-6393-4A0C5B2F33DB}"/>
              </a:ext>
            </a:extLst>
          </p:cNvPr>
          <p:cNvSpPr/>
          <p:nvPr userDrawn="1"/>
        </p:nvSpPr>
        <p:spPr>
          <a:xfrm>
            <a:off x="682906" y="2430684"/>
            <a:ext cx="3287210" cy="32177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5">
            <a:extLst>
              <a:ext uri="{FF2B5EF4-FFF2-40B4-BE49-F238E27FC236}">
                <a16:creationId xmlns:a16="http://schemas.microsoft.com/office/drawing/2014/main" id="{D1B1B1F3-FEBB-183C-617A-08DE56B0893C}"/>
              </a:ext>
            </a:extLst>
          </p:cNvPr>
          <p:cNvSpPr/>
          <p:nvPr userDrawn="1"/>
        </p:nvSpPr>
        <p:spPr>
          <a:xfrm>
            <a:off x="4408548" y="2430684"/>
            <a:ext cx="3287210" cy="32177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49A335EC-F6FC-45D1-5607-ECF5DD9F5F1C}"/>
              </a:ext>
            </a:extLst>
          </p:cNvPr>
          <p:cNvSpPr/>
          <p:nvPr userDrawn="1"/>
        </p:nvSpPr>
        <p:spPr>
          <a:xfrm>
            <a:off x="8122615" y="2430684"/>
            <a:ext cx="3287210" cy="32177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a:extLst>
              <a:ext uri="{FF2B5EF4-FFF2-40B4-BE49-F238E27FC236}">
                <a16:creationId xmlns:a16="http://schemas.microsoft.com/office/drawing/2014/main" id="{78E04BF5-96AD-E21A-8438-E2B07F280085}"/>
              </a:ext>
            </a:extLst>
          </p:cNvPr>
          <p:cNvSpPr/>
          <p:nvPr userDrawn="1"/>
        </p:nvSpPr>
        <p:spPr>
          <a:xfrm>
            <a:off x="0" y="6217920"/>
            <a:ext cx="12192000" cy="6400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a:extLst>
              <a:ext uri="{FF2B5EF4-FFF2-40B4-BE49-F238E27FC236}">
                <a16:creationId xmlns:a16="http://schemas.microsoft.com/office/drawing/2014/main" id="{8A458B71-F033-698E-9EFB-E782D694488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87290" y="6450151"/>
            <a:ext cx="1240204" cy="234000"/>
          </a:xfrm>
          <a:prstGeom prst="rect">
            <a:avLst/>
          </a:prstGeom>
        </p:spPr>
      </p:pic>
      <p:sp>
        <p:nvSpPr>
          <p:cNvPr id="3" name="Title 1">
            <a:extLst>
              <a:ext uri="{FF2B5EF4-FFF2-40B4-BE49-F238E27FC236}">
                <a16:creationId xmlns:a16="http://schemas.microsoft.com/office/drawing/2014/main" id="{073ACE08-FF9B-6D8B-BECB-DB71494B6BC3}"/>
              </a:ext>
            </a:extLst>
          </p:cNvPr>
          <p:cNvSpPr>
            <a:spLocks noGrp="1"/>
          </p:cNvSpPr>
          <p:nvPr>
            <p:ph type="title" hasCustomPrompt="1"/>
          </p:nvPr>
        </p:nvSpPr>
        <p:spPr>
          <a:xfrm>
            <a:off x="590840" y="605790"/>
            <a:ext cx="7519670" cy="1141730"/>
          </a:xfrm>
          <a:prstGeom prst="rect">
            <a:avLst/>
          </a:prstGeom>
        </p:spPr>
        <p:txBody>
          <a:bodyPr anchor="t">
            <a:noAutofit/>
          </a:bodyPr>
          <a:lstStyle>
            <a:lvl1pPr>
              <a:defRPr sz="3800">
                <a:solidFill>
                  <a:schemeClr val="tx2"/>
                </a:solidFill>
              </a:defRPr>
            </a:lvl1pPr>
          </a:lstStyle>
          <a:p>
            <a:r>
              <a:rPr lang="en-US" dirty="0"/>
              <a:t>Insert title</a:t>
            </a:r>
            <a:endParaRPr lang="en-GB" dirty="0"/>
          </a:p>
        </p:txBody>
      </p:sp>
      <p:sp>
        <p:nvSpPr>
          <p:cNvPr id="9" name="Picture Placeholder 14">
            <a:extLst>
              <a:ext uri="{FF2B5EF4-FFF2-40B4-BE49-F238E27FC236}">
                <a16:creationId xmlns:a16="http://schemas.microsoft.com/office/drawing/2014/main" id="{565F9965-7E7B-D919-9B2D-4EFD2461FAE7}"/>
              </a:ext>
            </a:extLst>
          </p:cNvPr>
          <p:cNvSpPr>
            <a:spLocks noGrp="1"/>
          </p:cNvSpPr>
          <p:nvPr>
            <p:ph type="pic" sz="quarter" idx="11" hasCustomPrompt="1"/>
          </p:nvPr>
        </p:nvSpPr>
        <p:spPr>
          <a:xfrm>
            <a:off x="1866540" y="2046930"/>
            <a:ext cx="1015556" cy="931719"/>
          </a:xfrm>
          <a:prstGeom prst="rect">
            <a:avLst/>
          </a:prstGeom>
        </p:spPr>
        <p:txBody>
          <a:bodyPr/>
          <a:lstStyle>
            <a:lvl1pPr marL="0" indent="0" algn="ctr">
              <a:buNone/>
              <a:defRPr sz="2000">
                <a:solidFill>
                  <a:schemeClr val="tx2"/>
                </a:solidFill>
              </a:defRPr>
            </a:lvl1pPr>
          </a:lstStyle>
          <a:p>
            <a:r>
              <a:rPr lang="en-GB" dirty="0"/>
              <a:t>Insert  icon</a:t>
            </a:r>
          </a:p>
        </p:txBody>
      </p:sp>
      <p:sp>
        <p:nvSpPr>
          <p:cNvPr id="11" name="Picture Placeholder 14">
            <a:extLst>
              <a:ext uri="{FF2B5EF4-FFF2-40B4-BE49-F238E27FC236}">
                <a16:creationId xmlns:a16="http://schemas.microsoft.com/office/drawing/2014/main" id="{173A4C54-B9B6-413B-31FC-1FDF40009E8A}"/>
              </a:ext>
            </a:extLst>
          </p:cNvPr>
          <p:cNvSpPr>
            <a:spLocks noGrp="1"/>
          </p:cNvSpPr>
          <p:nvPr>
            <p:ph type="pic" sz="quarter" idx="12" hasCustomPrompt="1"/>
          </p:nvPr>
        </p:nvSpPr>
        <p:spPr>
          <a:xfrm>
            <a:off x="5544375" y="2046930"/>
            <a:ext cx="1015556" cy="931719"/>
          </a:xfrm>
          <a:prstGeom prst="rect">
            <a:avLst/>
          </a:prstGeom>
        </p:spPr>
        <p:txBody>
          <a:bodyPr/>
          <a:lstStyle>
            <a:lvl1pPr marL="0" indent="0" algn="ctr">
              <a:buNone/>
              <a:defRPr sz="2000">
                <a:solidFill>
                  <a:schemeClr val="tx2"/>
                </a:solidFill>
              </a:defRPr>
            </a:lvl1pPr>
          </a:lstStyle>
          <a:p>
            <a:r>
              <a:rPr lang="en-GB" dirty="0"/>
              <a:t>Insert  icon</a:t>
            </a:r>
          </a:p>
        </p:txBody>
      </p:sp>
      <p:sp>
        <p:nvSpPr>
          <p:cNvPr id="12" name="Picture Placeholder 14">
            <a:extLst>
              <a:ext uri="{FF2B5EF4-FFF2-40B4-BE49-F238E27FC236}">
                <a16:creationId xmlns:a16="http://schemas.microsoft.com/office/drawing/2014/main" id="{BA91F88D-312D-D81F-1AE4-25520AEF5A4C}"/>
              </a:ext>
            </a:extLst>
          </p:cNvPr>
          <p:cNvSpPr>
            <a:spLocks noGrp="1"/>
          </p:cNvSpPr>
          <p:nvPr>
            <p:ph type="pic" sz="quarter" idx="13" hasCustomPrompt="1"/>
          </p:nvPr>
        </p:nvSpPr>
        <p:spPr>
          <a:xfrm>
            <a:off x="9306046" y="2046930"/>
            <a:ext cx="1015556" cy="931719"/>
          </a:xfrm>
          <a:prstGeom prst="rect">
            <a:avLst/>
          </a:prstGeom>
        </p:spPr>
        <p:txBody>
          <a:bodyPr/>
          <a:lstStyle>
            <a:lvl1pPr marL="0" indent="0" algn="ctr">
              <a:buNone/>
              <a:defRPr sz="2000">
                <a:solidFill>
                  <a:schemeClr val="tx2"/>
                </a:solidFill>
              </a:defRPr>
            </a:lvl1pPr>
          </a:lstStyle>
          <a:p>
            <a:r>
              <a:rPr lang="en-GB" dirty="0"/>
              <a:t>Insert  icon</a:t>
            </a:r>
          </a:p>
        </p:txBody>
      </p:sp>
      <p:sp>
        <p:nvSpPr>
          <p:cNvPr id="13" name="Text Placeholder 11">
            <a:extLst>
              <a:ext uri="{FF2B5EF4-FFF2-40B4-BE49-F238E27FC236}">
                <a16:creationId xmlns:a16="http://schemas.microsoft.com/office/drawing/2014/main" id="{4C5CD04B-3BDB-D773-8526-D1EE10F0DFF2}"/>
              </a:ext>
            </a:extLst>
          </p:cNvPr>
          <p:cNvSpPr>
            <a:spLocks noGrp="1"/>
          </p:cNvSpPr>
          <p:nvPr>
            <p:ph type="body" sz="quarter" idx="10" hasCustomPrompt="1"/>
          </p:nvPr>
        </p:nvSpPr>
        <p:spPr>
          <a:xfrm>
            <a:off x="770600" y="3049407"/>
            <a:ext cx="3120019" cy="690929"/>
          </a:xfrm>
          <a:prstGeom prst="rect">
            <a:avLst/>
          </a:prstGeom>
        </p:spPr>
        <p:txBody>
          <a:bodyPr anchor="ctr"/>
          <a:lstStyle>
            <a:lvl1pPr marL="0" indent="0" algn="ctr">
              <a:buSzPct val="90000"/>
              <a:buFont typeface="Arial" panose="020B0604020202020204" pitchFamily="34" charset="0"/>
              <a:buNone/>
              <a:defRPr sz="2000" b="1">
                <a:solidFill>
                  <a:schemeClr val="tx2"/>
                </a:solidFill>
              </a:defRPr>
            </a:lvl1pPr>
            <a:lvl2pPr marL="288000" indent="-288000">
              <a:buSzPct val="90000"/>
              <a:buFontTx/>
              <a:buNone/>
              <a:defRPr sz="2100"/>
            </a:lvl2pPr>
            <a:lvl3pPr marL="1143000" indent="-228600">
              <a:buFontTx/>
              <a:buBlip>
                <a:blip r:embed="rId4"/>
              </a:buBlip>
              <a:defRPr sz="1400"/>
            </a:lvl3pPr>
            <a:lvl4pPr marL="1600200" indent="-228600">
              <a:buFontTx/>
              <a:buBlip>
                <a:blip r:embed="rId4"/>
              </a:buBlip>
              <a:defRPr sz="1200"/>
            </a:lvl4pPr>
            <a:lvl5pPr marL="2057400" indent="-228600">
              <a:buFontTx/>
              <a:buBlip>
                <a:blip r:embed="rId4"/>
              </a:buBlip>
              <a:defRPr sz="1200"/>
            </a:lvl5pPr>
          </a:lstStyle>
          <a:p>
            <a:pPr lvl="0"/>
            <a:r>
              <a:rPr lang="en-US" dirty="0"/>
              <a:t>Insert title</a:t>
            </a:r>
            <a:endParaRPr lang="en-GB" dirty="0"/>
          </a:p>
        </p:txBody>
      </p:sp>
      <p:sp>
        <p:nvSpPr>
          <p:cNvPr id="16" name="Text Placeholder 11">
            <a:extLst>
              <a:ext uri="{FF2B5EF4-FFF2-40B4-BE49-F238E27FC236}">
                <a16:creationId xmlns:a16="http://schemas.microsoft.com/office/drawing/2014/main" id="{4A204BDD-2985-8B2B-29E1-BD3D9DC8A66E}"/>
              </a:ext>
            </a:extLst>
          </p:cNvPr>
          <p:cNvSpPr>
            <a:spLocks noGrp="1"/>
          </p:cNvSpPr>
          <p:nvPr>
            <p:ph type="body" sz="quarter" idx="16" hasCustomPrompt="1"/>
          </p:nvPr>
        </p:nvSpPr>
        <p:spPr>
          <a:xfrm>
            <a:off x="912419" y="4131561"/>
            <a:ext cx="2836381" cy="1286257"/>
          </a:xfrm>
          <a:prstGeom prst="rect">
            <a:avLst/>
          </a:prstGeom>
        </p:spPr>
        <p:txBody>
          <a:bodyPr anchor="t"/>
          <a:lstStyle>
            <a:lvl1pPr marL="0" indent="0" algn="ctr">
              <a:buSzPct val="90000"/>
              <a:buFont typeface="Arial" panose="020B0604020202020204" pitchFamily="34" charset="0"/>
              <a:buNone/>
              <a:defRPr sz="1600" b="0">
                <a:solidFill>
                  <a:schemeClr val="tx2"/>
                </a:solidFill>
              </a:defRPr>
            </a:lvl1pPr>
            <a:lvl2pPr marL="288000" indent="-288000">
              <a:buSzPct val="90000"/>
              <a:buFontTx/>
              <a:buNone/>
              <a:defRPr sz="2100"/>
            </a:lvl2pPr>
            <a:lvl3pPr marL="1143000" indent="-228600">
              <a:buFontTx/>
              <a:buBlip>
                <a:blip r:embed="rId4"/>
              </a:buBlip>
              <a:defRPr sz="1400"/>
            </a:lvl3pPr>
            <a:lvl4pPr marL="1600200" indent="-228600">
              <a:buFontTx/>
              <a:buBlip>
                <a:blip r:embed="rId4"/>
              </a:buBlip>
              <a:defRPr sz="1200"/>
            </a:lvl4pPr>
            <a:lvl5pPr marL="2057400" indent="-228600">
              <a:buFontTx/>
              <a:buBlip>
                <a:blip r:embed="rId4"/>
              </a:buBlip>
              <a:defRPr sz="1200"/>
            </a:lvl5pPr>
          </a:lstStyle>
          <a:p>
            <a:pPr lvl="0"/>
            <a:r>
              <a:rPr lang="en-US" dirty="0"/>
              <a:t>Insert title</a:t>
            </a:r>
            <a:endParaRPr lang="en-GB" dirty="0"/>
          </a:p>
        </p:txBody>
      </p:sp>
      <p:cxnSp>
        <p:nvCxnSpPr>
          <p:cNvPr id="18" name="Straight Connector 17">
            <a:extLst>
              <a:ext uri="{FF2B5EF4-FFF2-40B4-BE49-F238E27FC236}">
                <a16:creationId xmlns:a16="http://schemas.microsoft.com/office/drawing/2014/main" id="{B7273583-179C-F047-CCFA-17395EE17354}"/>
              </a:ext>
            </a:extLst>
          </p:cNvPr>
          <p:cNvCxnSpPr>
            <a:cxnSpLocks/>
          </p:cNvCxnSpPr>
          <p:nvPr userDrawn="1"/>
        </p:nvCxnSpPr>
        <p:spPr>
          <a:xfrm>
            <a:off x="2203051" y="3840480"/>
            <a:ext cx="252000" cy="0"/>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Text Placeholder 11">
            <a:extLst>
              <a:ext uri="{FF2B5EF4-FFF2-40B4-BE49-F238E27FC236}">
                <a16:creationId xmlns:a16="http://schemas.microsoft.com/office/drawing/2014/main" id="{CF7C1151-F1BC-E95D-6073-D42BEDD822D7}"/>
              </a:ext>
            </a:extLst>
          </p:cNvPr>
          <p:cNvSpPr>
            <a:spLocks noGrp="1"/>
          </p:cNvSpPr>
          <p:nvPr>
            <p:ph type="body" sz="quarter" idx="17" hasCustomPrompt="1"/>
          </p:nvPr>
        </p:nvSpPr>
        <p:spPr>
          <a:xfrm>
            <a:off x="4492384" y="3049407"/>
            <a:ext cx="3120019" cy="690929"/>
          </a:xfrm>
          <a:prstGeom prst="rect">
            <a:avLst/>
          </a:prstGeom>
        </p:spPr>
        <p:txBody>
          <a:bodyPr anchor="ctr"/>
          <a:lstStyle>
            <a:lvl1pPr marL="0" indent="0" algn="ctr">
              <a:buSzPct val="90000"/>
              <a:buFont typeface="Arial" panose="020B0604020202020204" pitchFamily="34" charset="0"/>
              <a:buNone/>
              <a:defRPr sz="2000" b="1">
                <a:solidFill>
                  <a:schemeClr val="tx2"/>
                </a:solidFill>
              </a:defRPr>
            </a:lvl1pPr>
            <a:lvl2pPr marL="288000" indent="-288000">
              <a:buSzPct val="90000"/>
              <a:buFontTx/>
              <a:buNone/>
              <a:defRPr sz="2100"/>
            </a:lvl2pPr>
            <a:lvl3pPr marL="1143000" indent="-228600">
              <a:buFontTx/>
              <a:buBlip>
                <a:blip r:embed="rId4"/>
              </a:buBlip>
              <a:defRPr sz="1400"/>
            </a:lvl3pPr>
            <a:lvl4pPr marL="1600200" indent="-228600">
              <a:buFontTx/>
              <a:buBlip>
                <a:blip r:embed="rId4"/>
              </a:buBlip>
              <a:defRPr sz="1200"/>
            </a:lvl4pPr>
            <a:lvl5pPr marL="2057400" indent="-228600">
              <a:buFontTx/>
              <a:buBlip>
                <a:blip r:embed="rId4"/>
              </a:buBlip>
              <a:defRPr sz="1200"/>
            </a:lvl5pPr>
          </a:lstStyle>
          <a:p>
            <a:pPr lvl="0"/>
            <a:r>
              <a:rPr lang="en-US" dirty="0"/>
              <a:t>Insert title</a:t>
            </a:r>
            <a:endParaRPr lang="en-GB" dirty="0"/>
          </a:p>
        </p:txBody>
      </p:sp>
      <p:sp>
        <p:nvSpPr>
          <p:cNvPr id="22" name="Text Placeholder 11">
            <a:extLst>
              <a:ext uri="{FF2B5EF4-FFF2-40B4-BE49-F238E27FC236}">
                <a16:creationId xmlns:a16="http://schemas.microsoft.com/office/drawing/2014/main" id="{AB4C454F-A084-9485-70E6-04FAA23913FA}"/>
              </a:ext>
            </a:extLst>
          </p:cNvPr>
          <p:cNvSpPr>
            <a:spLocks noGrp="1"/>
          </p:cNvSpPr>
          <p:nvPr>
            <p:ph type="body" sz="quarter" idx="18" hasCustomPrompt="1"/>
          </p:nvPr>
        </p:nvSpPr>
        <p:spPr>
          <a:xfrm>
            <a:off x="4634203" y="4131561"/>
            <a:ext cx="2836381" cy="1286257"/>
          </a:xfrm>
          <a:prstGeom prst="rect">
            <a:avLst/>
          </a:prstGeom>
        </p:spPr>
        <p:txBody>
          <a:bodyPr anchor="t"/>
          <a:lstStyle>
            <a:lvl1pPr marL="0" indent="0" algn="ctr">
              <a:buSzPct val="90000"/>
              <a:buFont typeface="Arial" panose="020B0604020202020204" pitchFamily="34" charset="0"/>
              <a:buNone/>
              <a:defRPr sz="1600" b="0">
                <a:solidFill>
                  <a:schemeClr val="tx2"/>
                </a:solidFill>
              </a:defRPr>
            </a:lvl1pPr>
            <a:lvl2pPr marL="288000" indent="-288000">
              <a:buSzPct val="90000"/>
              <a:buFontTx/>
              <a:buNone/>
              <a:defRPr sz="2100"/>
            </a:lvl2pPr>
            <a:lvl3pPr marL="1143000" indent="-228600">
              <a:buFontTx/>
              <a:buBlip>
                <a:blip r:embed="rId4"/>
              </a:buBlip>
              <a:defRPr sz="1400"/>
            </a:lvl3pPr>
            <a:lvl4pPr marL="1600200" indent="-228600">
              <a:buFontTx/>
              <a:buBlip>
                <a:blip r:embed="rId4"/>
              </a:buBlip>
              <a:defRPr sz="1200"/>
            </a:lvl4pPr>
            <a:lvl5pPr marL="2057400" indent="-228600">
              <a:buFontTx/>
              <a:buBlip>
                <a:blip r:embed="rId4"/>
              </a:buBlip>
              <a:defRPr sz="1200"/>
            </a:lvl5pPr>
          </a:lstStyle>
          <a:p>
            <a:pPr lvl="0"/>
            <a:r>
              <a:rPr lang="en-US" dirty="0"/>
              <a:t>Insert title</a:t>
            </a:r>
            <a:endParaRPr lang="en-GB" dirty="0"/>
          </a:p>
        </p:txBody>
      </p:sp>
      <p:cxnSp>
        <p:nvCxnSpPr>
          <p:cNvPr id="23" name="Straight Connector 22">
            <a:extLst>
              <a:ext uri="{FF2B5EF4-FFF2-40B4-BE49-F238E27FC236}">
                <a16:creationId xmlns:a16="http://schemas.microsoft.com/office/drawing/2014/main" id="{B026E21F-4380-F142-BF14-A4C347C86811}"/>
              </a:ext>
            </a:extLst>
          </p:cNvPr>
          <p:cNvCxnSpPr>
            <a:cxnSpLocks/>
          </p:cNvCxnSpPr>
          <p:nvPr userDrawn="1"/>
        </p:nvCxnSpPr>
        <p:spPr>
          <a:xfrm>
            <a:off x="5924835" y="3840480"/>
            <a:ext cx="252000" cy="0"/>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Text Placeholder 11">
            <a:extLst>
              <a:ext uri="{FF2B5EF4-FFF2-40B4-BE49-F238E27FC236}">
                <a16:creationId xmlns:a16="http://schemas.microsoft.com/office/drawing/2014/main" id="{191867FD-4578-38F5-8D9B-92E4CB873927}"/>
              </a:ext>
            </a:extLst>
          </p:cNvPr>
          <p:cNvSpPr>
            <a:spLocks noGrp="1"/>
          </p:cNvSpPr>
          <p:nvPr>
            <p:ph type="body" sz="quarter" idx="19" hasCustomPrompt="1"/>
          </p:nvPr>
        </p:nvSpPr>
        <p:spPr>
          <a:xfrm>
            <a:off x="8198622" y="3049407"/>
            <a:ext cx="3120019" cy="690929"/>
          </a:xfrm>
          <a:prstGeom prst="rect">
            <a:avLst/>
          </a:prstGeom>
        </p:spPr>
        <p:txBody>
          <a:bodyPr anchor="ctr"/>
          <a:lstStyle>
            <a:lvl1pPr marL="0" indent="0" algn="ctr">
              <a:buSzPct val="90000"/>
              <a:buFont typeface="Arial" panose="020B0604020202020204" pitchFamily="34" charset="0"/>
              <a:buNone/>
              <a:defRPr sz="2000" b="1">
                <a:solidFill>
                  <a:schemeClr val="tx2"/>
                </a:solidFill>
              </a:defRPr>
            </a:lvl1pPr>
            <a:lvl2pPr marL="288000" indent="-288000">
              <a:buSzPct val="90000"/>
              <a:buFontTx/>
              <a:buNone/>
              <a:defRPr sz="2100"/>
            </a:lvl2pPr>
            <a:lvl3pPr marL="1143000" indent="-228600">
              <a:buFontTx/>
              <a:buBlip>
                <a:blip r:embed="rId4"/>
              </a:buBlip>
              <a:defRPr sz="1400"/>
            </a:lvl3pPr>
            <a:lvl4pPr marL="1600200" indent="-228600">
              <a:buFontTx/>
              <a:buBlip>
                <a:blip r:embed="rId4"/>
              </a:buBlip>
              <a:defRPr sz="1200"/>
            </a:lvl4pPr>
            <a:lvl5pPr marL="2057400" indent="-228600">
              <a:buFontTx/>
              <a:buBlip>
                <a:blip r:embed="rId4"/>
              </a:buBlip>
              <a:defRPr sz="1200"/>
            </a:lvl5pPr>
          </a:lstStyle>
          <a:p>
            <a:pPr lvl="0"/>
            <a:r>
              <a:rPr lang="en-US" dirty="0"/>
              <a:t>Insert title</a:t>
            </a:r>
            <a:endParaRPr lang="en-GB" dirty="0"/>
          </a:p>
        </p:txBody>
      </p:sp>
      <p:sp>
        <p:nvSpPr>
          <p:cNvPr id="25" name="Text Placeholder 11">
            <a:extLst>
              <a:ext uri="{FF2B5EF4-FFF2-40B4-BE49-F238E27FC236}">
                <a16:creationId xmlns:a16="http://schemas.microsoft.com/office/drawing/2014/main" id="{53B87EE2-88E8-5FF9-0FC2-E934CC5A422C}"/>
              </a:ext>
            </a:extLst>
          </p:cNvPr>
          <p:cNvSpPr>
            <a:spLocks noGrp="1"/>
          </p:cNvSpPr>
          <p:nvPr>
            <p:ph type="body" sz="quarter" idx="20" hasCustomPrompt="1"/>
          </p:nvPr>
        </p:nvSpPr>
        <p:spPr>
          <a:xfrm>
            <a:off x="8340441" y="4131561"/>
            <a:ext cx="2836381" cy="1286257"/>
          </a:xfrm>
          <a:prstGeom prst="rect">
            <a:avLst/>
          </a:prstGeom>
        </p:spPr>
        <p:txBody>
          <a:bodyPr anchor="t"/>
          <a:lstStyle>
            <a:lvl1pPr marL="0" indent="0" algn="ctr">
              <a:buSzPct val="90000"/>
              <a:buFont typeface="Arial" panose="020B0604020202020204" pitchFamily="34" charset="0"/>
              <a:buNone/>
              <a:defRPr sz="1600" b="0">
                <a:solidFill>
                  <a:schemeClr val="tx2"/>
                </a:solidFill>
              </a:defRPr>
            </a:lvl1pPr>
            <a:lvl2pPr marL="288000" indent="-288000">
              <a:buSzPct val="90000"/>
              <a:buFontTx/>
              <a:buNone/>
              <a:defRPr sz="2100"/>
            </a:lvl2pPr>
            <a:lvl3pPr marL="1143000" indent="-228600">
              <a:buFontTx/>
              <a:buBlip>
                <a:blip r:embed="rId4"/>
              </a:buBlip>
              <a:defRPr sz="1400"/>
            </a:lvl3pPr>
            <a:lvl4pPr marL="1600200" indent="-228600">
              <a:buFontTx/>
              <a:buBlip>
                <a:blip r:embed="rId4"/>
              </a:buBlip>
              <a:defRPr sz="1200"/>
            </a:lvl4pPr>
            <a:lvl5pPr marL="2057400" indent="-228600">
              <a:buFontTx/>
              <a:buBlip>
                <a:blip r:embed="rId4"/>
              </a:buBlip>
              <a:defRPr sz="1200"/>
            </a:lvl5pPr>
          </a:lstStyle>
          <a:p>
            <a:pPr lvl="0"/>
            <a:r>
              <a:rPr lang="en-US" dirty="0"/>
              <a:t>Insert title</a:t>
            </a:r>
            <a:endParaRPr lang="en-GB" dirty="0"/>
          </a:p>
        </p:txBody>
      </p:sp>
      <p:cxnSp>
        <p:nvCxnSpPr>
          <p:cNvPr id="26" name="Straight Connector 25">
            <a:extLst>
              <a:ext uri="{FF2B5EF4-FFF2-40B4-BE49-F238E27FC236}">
                <a16:creationId xmlns:a16="http://schemas.microsoft.com/office/drawing/2014/main" id="{07000EEC-1984-8C6F-627E-BA974CD2142E}"/>
              </a:ext>
            </a:extLst>
          </p:cNvPr>
          <p:cNvCxnSpPr>
            <a:cxnSpLocks/>
          </p:cNvCxnSpPr>
          <p:nvPr userDrawn="1"/>
        </p:nvCxnSpPr>
        <p:spPr>
          <a:xfrm>
            <a:off x="9631073" y="3840480"/>
            <a:ext cx="252000" cy="0"/>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2218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x text/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EA2305-674D-4003-6393-4A0C5B2F33DB}"/>
              </a:ext>
            </a:extLst>
          </p:cNvPr>
          <p:cNvSpPr/>
          <p:nvPr userDrawn="1"/>
        </p:nvSpPr>
        <p:spPr>
          <a:xfrm>
            <a:off x="682906" y="2430684"/>
            <a:ext cx="3287210" cy="32177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5">
            <a:extLst>
              <a:ext uri="{FF2B5EF4-FFF2-40B4-BE49-F238E27FC236}">
                <a16:creationId xmlns:a16="http://schemas.microsoft.com/office/drawing/2014/main" id="{D1B1B1F3-FEBB-183C-617A-08DE56B0893C}"/>
              </a:ext>
            </a:extLst>
          </p:cNvPr>
          <p:cNvSpPr/>
          <p:nvPr userDrawn="1"/>
        </p:nvSpPr>
        <p:spPr>
          <a:xfrm>
            <a:off x="4408548" y="2430684"/>
            <a:ext cx="3287210" cy="32177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49A335EC-F6FC-45D1-5607-ECF5DD9F5F1C}"/>
              </a:ext>
            </a:extLst>
          </p:cNvPr>
          <p:cNvSpPr/>
          <p:nvPr userDrawn="1"/>
        </p:nvSpPr>
        <p:spPr>
          <a:xfrm>
            <a:off x="8122615" y="2430684"/>
            <a:ext cx="3287210" cy="32177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a:extLst>
              <a:ext uri="{FF2B5EF4-FFF2-40B4-BE49-F238E27FC236}">
                <a16:creationId xmlns:a16="http://schemas.microsoft.com/office/drawing/2014/main" id="{78E04BF5-96AD-E21A-8438-E2B07F280085}"/>
              </a:ext>
            </a:extLst>
          </p:cNvPr>
          <p:cNvSpPr/>
          <p:nvPr userDrawn="1"/>
        </p:nvSpPr>
        <p:spPr>
          <a:xfrm>
            <a:off x="0" y="6217920"/>
            <a:ext cx="12192000" cy="6400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a:extLst>
              <a:ext uri="{FF2B5EF4-FFF2-40B4-BE49-F238E27FC236}">
                <a16:creationId xmlns:a16="http://schemas.microsoft.com/office/drawing/2014/main" id="{8A458B71-F033-698E-9EFB-E782D694488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87290" y="6450151"/>
            <a:ext cx="1240204" cy="234000"/>
          </a:xfrm>
          <a:prstGeom prst="rect">
            <a:avLst/>
          </a:prstGeom>
        </p:spPr>
      </p:pic>
      <p:sp>
        <p:nvSpPr>
          <p:cNvPr id="3" name="Title 1">
            <a:extLst>
              <a:ext uri="{FF2B5EF4-FFF2-40B4-BE49-F238E27FC236}">
                <a16:creationId xmlns:a16="http://schemas.microsoft.com/office/drawing/2014/main" id="{073ACE08-FF9B-6D8B-BECB-DB71494B6BC3}"/>
              </a:ext>
            </a:extLst>
          </p:cNvPr>
          <p:cNvSpPr>
            <a:spLocks noGrp="1"/>
          </p:cNvSpPr>
          <p:nvPr>
            <p:ph type="title" hasCustomPrompt="1"/>
          </p:nvPr>
        </p:nvSpPr>
        <p:spPr>
          <a:xfrm>
            <a:off x="590840" y="605790"/>
            <a:ext cx="7519670" cy="1141730"/>
          </a:xfrm>
          <a:prstGeom prst="rect">
            <a:avLst/>
          </a:prstGeom>
        </p:spPr>
        <p:txBody>
          <a:bodyPr anchor="t">
            <a:noAutofit/>
          </a:bodyPr>
          <a:lstStyle>
            <a:lvl1pPr>
              <a:defRPr sz="3800">
                <a:solidFill>
                  <a:schemeClr val="tx2"/>
                </a:solidFill>
              </a:defRPr>
            </a:lvl1pPr>
          </a:lstStyle>
          <a:p>
            <a:r>
              <a:rPr lang="en-US" dirty="0"/>
              <a:t>Insert title</a:t>
            </a:r>
            <a:endParaRPr lang="en-GB" dirty="0"/>
          </a:p>
        </p:txBody>
      </p:sp>
      <p:sp>
        <p:nvSpPr>
          <p:cNvPr id="9" name="Picture Placeholder 14">
            <a:extLst>
              <a:ext uri="{FF2B5EF4-FFF2-40B4-BE49-F238E27FC236}">
                <a16:creationId xmlns:a16="http://schemas.microsoft.com/office/drawing/2014/main" id="{565F9965-7E7B-D919-9B2D-4EFD2461FAE7}"/>
              </a:ext>
            </a:extLst>
          </p:cNvPr>
          <p:cNvSpPr>
            <a:spLocks noGrp="1"/>
          </p:cNvSpPr>
          <p:nvPr>
            <p:ph type="pic" sz="quarter" idx="11" hasCustomPrompt="1"/>
          </p:nvPr>
        </p:nvSpPr>
        <p:spPr>
          <a:xfrm>
            <a:off x="973379" y="2158690"/>
            <a:ext cx="2736000" cy="1512000"/>
          </a:xfrm>
          <a:prstGeom prst="rect">
            <a:avLst/>
          </a:prstGeom>
          <a:solidFill>
            <a:srgbClr val="F5F5FF"/>
          </a:solidFill>
        </p:spPr>
        <p:txBody>
          <a:bodyPr/>
          <a:lstStyle>
            <a:lvl1pPr marL="0" indent="0" algn="ctr">
              <a:buNone/>
              <a:defRPr sz="1800">
                <a:solidFill>
                  <a:schemeClr val="tx2"/>
                </a:solidFill>
              </a:defRPr>
            </a:lvl1pPr>
          </a:lstStyle>
          <a:p>
            <a:r>
              <a:rPr lang="en-GB" dirty="0"/>
              <a:t>Insert image</a:t>
            </a:r>
          </a:p>
        </p:txBody>
      </p:sp>
      <p:sp>
        <p:nvSpPr>
          <p:cNvPr id="13" name="Text Placeholder 11">
            <a:extLst>
              <a:ext uri="{FF2B5EF4-FFF2-40B4-BE49-F238E27FC236}">
                <a16:creationId xmlns:a16="http://schemas.microsoft.com/office/drawing/2014/main" id="{4C5CD04B-3BDB-D773-8526-D1EE10F0DFF2}"/>
              </a:ext>
            </a:extLst>
          </p:cNvPr>
          <p:cNvSpPr>
            <a:spLocks noGrp="1"/>
          </p:cNvSpPr>
          <p:nvPr>
            <p:ph type="body" sz="quarter" idx="10" hasCustomPrompt="1"/>
          </p:nvPr>
        </p:nvSpPr>
        <p:spPr>
          <a:xfrm>
            <a:off x="1041345" y="3952240"/>
            <a:ext cx="2578528" cy="1469868"/>
          </a:xfrm>
          <a:prstGeom prst="rect">
            <a:avLst/>
          </a:prstGeom>
        </p:spPr>
        <p:txBody>
          <a:bodyPr anchor="ctr"/>
          <a:lstStyle>
            <a:lvl1pPr marL="0" indent="0" algn="ctr">
              <a:buSzPct val="90000"/>
              <a:buFont typeface="Arial" panose="020B0604020202020204" pitchFamily="34" charset="0"/>
              <a:buNone/>
              <a:defRPr sz="2000" b="0">
                <a:solidFill>
                  <a:schemeClr val="tx2"/>
                </a:solidFill>
              </a:defRPr>
            </a:lvl1pPr>
            <a:lvl2pPr marL="288000" indent="-288000">
              <a:buSzPct val="90000"/>
              <a:buFontTx/>
              <a:buNone/>
              <a:defRPr sz="2100"/>
            </a:lvl2pPr>
            <a:lvl3pPr marL="1143000" indent="-228600">
              <a:buFontTx/>
              <a:buBlip>
                <a:blip r:embed="rId4"/>
              </a:buBlip>
              <a:defRPr sz="1400"/>
            </a:lvl3pPr>
            <a:lvl4pPr marL="1600200" indent="-228600">
              <a:buFontTx/>
              <a:buBlip>
                <a:blip r:embed="rId4"/>
              </a:buBlip>
              <a:defRPr sz="1200"/>
            </a:lvl4pPr>
            <a:lvl5pPr marL="2057400" indent="-228600">
              <a:buFontTx/>
              <a:buBlip>
                <a:blip r:embed="rId4"/>
              </a:buBlip>
              <a:defRPr sz="1200"/>
            </a:lvl5pPr>
          </a:lstStyle>
          <a:p>
            <a:pPr lvl="0"/>
            <a:r>
              <a:rPr lang="en-US" dirty="0"/>
              <a:t>Insert text</a:t>
            </a:r>
            <a:endParaRPr lang="en-GB" dirty="0"/>
          </a:p>
        </p:txBody>
      </p:sp>
      <p:sp>
        <p:nvSpPr>
          <p:cNvPr id="21" name="Text Placeholder 11">
            <a:extLst>
              <a:ext uri="{FF2B5EF4-FFF2-40B4-BE49-F238E27FC236}">
                <a16:creationId xmlns:a16="http://schemas.microsoft.com/office/drawing/2014/main" id="{CF7C1151-F1BC-E95D-6073-D42BEDD822D7}"/>
              </a:ext>
            </a:extLst>
          </p:cNvPr>
          <p:cNvSpPr>
            <a:spLocks noGrp="1"/>
          </p:cNvSpPr>
          <p:nvPr>
            <p:ph type="body" sz="quarter" idx="17" hasCustomPrompt="1"/>
          </p:nvPr>
        </p:nvSpPr>
        <p:spPr>
          <a:xfrm>
            <a:off x="4763129" y="3952240"/>
            <a:ext cx="2578528" cy="1469868"/>
          </a:xfrm>
          <a:prstGeom prst="rect">
            <a:avLst/>
          </a:prstGeom>
        </p:spPr>
        <p:txBody>
          <a:bodyPr anchor="ctr"/>
          <a:lstStyle>
            <a:lvl1pPr marL="0" indent="0" algn="ctr">
              <a:buSzPct val="90000"/>
              <a:buFont typeface="Arial" panose="020B0604020202020204" pitchFamily="34" charset="0"/>
              <a:buNone/>
              <a:defRPr sz="2000" b="0">
                <a:solidFill>
                  <a:schemeClr val="tx2"/>
                </a:solidFill>
              </a:defRPr>
            </a:lvl1pPr>
            <a:lvl2pPr marL="288000" indent="-288000">
              <a:buSzPct val="90000"/>
              <a:buFontTx/>
              <a:buNone/>
              <a:defRPr sz="2100"/>
            </a:lvl2pPr>
            <a:lvl3pPr marL="1143000" indent="-228600">
              <a:buFontTx/>
              <a:buBlip>
                <a:blip r:embed="rId4"/>
              </a:buBlip>
              <a:defRPr sz="1400"/>
            </a:lvl3pPr>
            <a:lvl4pPr marL="1600200" indent="-228600">
              <a:buFontTx/>
              <a:buBlip>
                <a:blip r:embed="rId4"/>
              </a:buBlip>
              <a:defRPr sz="1200"/>
            </a:lvl4pPr>
            <a:lvl5pPr marL="2057400" indent="-228600">
              <a:buFontTx/>
              <a:buBlip>
                <a:blip r:embed="rId4"/>
              </a:buBlip>
              <a:defRPr sz="1200"/>
            </a:lvl5pPr>
          </a:lstStyle>
          <a:p>
            <a:pPr lvl="0"/>
            <a:r>
              <a:rPr lang="en-US" dirty="0"/>
              <a:t>Insert text</a:t>
            </a:r>
            <a:endParaRPr lang="en-GB" dirty="0"/>
          </a:p>
        </p:txBody>
      </p:sp>
      <p:sp>
        <p:nvSpPr>
          <p:cNvPr id="24" name="Text Placeholder 11">
            <a:extLst>
              <a:ext uri="{FF2B5EF4-FFF2-40B4-BE49-F238E27FC236}">
                <a16:creationId xmlns:a16="http://schemas.microsoft.com/office/drawing/2014/main" id="{191867FD-4578-38F5-8D9B-92E4CB873927}"/>
              </a:ext>
            </a:extLst>
          </p:cNvPr>
          <p:cNvSpPr>
            <a:spLocks noGrp="1"/>
          </p:cNvSpPr>
          <p:nvPr>
            <p:ph type="body" sz="quarter" idx="19" hasCustomPrompt="1"/>
          </p:nvPr>
        </p:nvSpPr>
        <p:spPr>
          <a:xfrm>
            <a:off x="8469367" y="3952240"/>
            <a:ext cx="2578528" cy="1469868"/>
          </a:xfrm>
          <a:prstGeom prst="rect">
            <a:avLst/>
          </a:prstGeom>
        </p:spPr>
        <p:txBody>
          <a:bodyPr anchor="ctr"/>
          <a:lstStyle>
            <a:lvl1pPr marL="0" indent="0" algn="ctr">
              <a:buSzPct val="90000"/>
              <a:buFont typeface="Arial" panose="020B0604020202020204" pitchFamily="34" charset="0"/>
              <a:buNone/>
              <a:defRPr sz="2000" b="0">
                <a:solidFill>
                  <a:schemeClr val="tx2"/>
                </a:solidFill>
              </a:defRPr>
            </a:lvl1pPr>
            <a:lvl2pPr marL="288000" indent="-288000">
              <a:buSzPct val="90000"/>
              <a:buFontTx/>
              <a:buNone/>
              <a:defRPr sz="2100"/>
            </a:lvl2pPr>
            <a:lvl3pPr marL="1143000" indent="-228600">
              <a:buFontTx/>
              <a:buBlip>
                <a:blip r:embed="rId4"/>
              </a:buBlip>
              <a:defRPr sz="1400"/>
            </a:lvl3pPr>
            <a:lvl4pPr marL="1600200" indent="-228600">
              <a:buFontTx/>
              <a:buBlip>
                <a:blip r:embed="rId4"/>
              </a:buBlip>
              <a:defRPr sz="1200"/>
            </a:lvl4pPr>
            <a:lvl5pPr marL="2057400" indent="-228600">
              <a:buFontTx/>
              <a:buBlip>
                <a:blip r:embed="rId4"/>
              </a:buBlip>
              <a:defRPr sz="1200"/>
            </a:lvl5pPr>
          </a:lstStyle>
          <a:p>
            <a:pPr lvl="0"/>
            <a:r>
              <a:rPr lang="en-US" dirty="0"/>
              <a:t>Insert text</a:t>
            </a:r>
            <a:endParaRPr lang="en-GB" dirty="0"/>
          </a:p>
        </p:txBody>
      </p:sp>
      <p:sp>
        <p:nvSpPr>
          <p:cNvPr id="14" name="Picture Placeholder 14">
            <a:extLst>
              <a:ext uri="{FF2B5EF4-FFF2-40B4-BE49-F238E27FC236}">
                <a16:creationId xmlns:a16="http://schemas.microsoft.com/office/drawing/2014/main" id="{D77A8F28-31BF-BAAA-7B33-981648620222}"/>
              </a:ext>
            </a:extLst>
          </p:cNvPr>
          <p:cNvSpPr>
            <a:spLocks noGrp="1"/>
          </p:cNvSpPr>
          <p:nvPr>
            <p:ph type="pic" sz="quarter" idx="20" hasCustomPrompt="1"/>
          </p:nvPr>
        </p:nvSpPr>
        <p:spPr>
          <a:xfrm>
            <a:off x="4674843" y="2158690"/>
            <a:ext cx="2736000" cy="1512000"/>
          </a:xfrm>
          <a:prstGeom prst="rect">
            <a:avLst/>
          </a:prstGeom>
          <a:solidFill>
            <a:srgbClr val="F5F5FF"/>
          </a:solidFill>
        </p:spPr>
        <p:txBody>
          <a:bodyPr/>
          <a:lstStyle>
            <a:lvl1pPr marL="0" indent="0" algn="ctr">
              <a:buNone/>
              <a:defRPr sz="1800">
                <a:solidFill>
                  <a:schemeClr val="tx2"/>
                </a:solidFill>
              </a:defRPr>
            </a:lvl1pPr>
          </a:lstStyle>
          <a:p>
            <a:r>
              <a:rPr lang="en-GB" dirty="0"/>
              <a:t>Insert image</a:t>
            </a:r>
          </a:p>
        </p:txBody>
      </p:sp>
      <p:sp>
        <p:nvSpPr>
          <p:cNvPr id="15" name="Picture Placeholder 14">
            <a:extLst>
              <a:ext uri="{FF2B5EF4-FFF2-40B4-BE49-F238E27FC236}">
                <a16:creationId xmlns:a16="http://schemas.microsoft.com/office/drawing/2014/main" id="{07563C30-2EC0-9AE5-5B47-B11B63E97C1B}"/>
              </a:ext>
            </a:extLst>
          </p:cNvPr>
          <p:cNvSpPr>
            <a:spLocks noGrp="1"/>
          </p:cNvSpPr>
          <p:nvPr>
            <p:ph type="pic" sz="quarter" idx="21" hasCustomPrompt="1"/>
          </p:nvPr>
        </p:nvSpPr>
        <p:spPr>
          <a:xfrm>
            <a:off x="8395241" y="2158690"/>
            <a:ext cx="2736000" cy="1512000"/>
          </a:xfrm>
          <a:prstGeom prst="rect">
            <a:avLst/>
          </a:prstGeom>
          <a:solidFill>
            <a:srgbClr val="F5F5FF"/>
          </a:solidFill>
        </p:spPr>
        <p:txBody>
          <a:bodyPr/>
          <a:lstStyle>
            <a:lvl1pPr marL="0" indent="0" algn="ctr">
              <a:buNone/>
              <a:defRPr sz="1800">
                <a:solidFill>
                  <a:schemeClr val="tx2"/>
                </a:solidFill>
              </a:defRPr>
            </a:lvl1pPr>
          </a:lstStyle>
          <a:p>
            <a:r>
              <a:rPr lang="en-GB" dirty="0"/>
              <a:t>Insert image</a:t>
            </a:r>
          </a:p>
        </p:txBody>
      </p:sp>
    </p:spTree>
    <p:extLst>
      <p:ext uri="{BB962C8B-B14F-4D97-AF65-F5344CB8AC3E}">
        <p14:creationId xmlns:p14="http://schemas.microsoft.com/office/powerpoint/2010/main" val="556662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dar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459D42-76EB-58BA-B33C-8062F57A81AB}"/>
              </a:ext>
            </a:extLst>
          </p:cNvPr>
          <p:cNvSpPr/>
          <p:nvPr userDrawn="1"/>
        </p:nvSpPr>
        <p:spPr>
          <a:xfrm>
            <a:off x="0" y="0"/>
            <a:ext cx="12192000"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Graphic 2">
            <a:extLst>
              <a:ext uri="{FF2B5EF4-FFF2-40B4-BE49-F238E27FC236}">
                <a16:creationId xmlns:a16="http://schemas.microsoft.com/office/drawing/2014/main" id="{21FDDD3E-2545-8921-36B7-83F435E5EC6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1948" y="2699642"/>
            <a:ext cx="7886932" cy="1488102"/>
          </a:xfrm>
          <a:prstGeom prst="rect">
            <a:avLst/>
          </a:prstGeom>
        </p:spPr>
      </p:pic>
      <p:sp>
        <p:nvSpPr>
          <p:cNvPr id="7" name="Picture Placeholder 14">
            <a:extLst>
              <a:ext uri="{FF2B5EF4-FFF2-40B4-BE49-F238E27FC236}">
                <a16:creationId xmlns:a16="http://schemas.microsoft.com/office/drawing/2014/main" id="{13534ACF-D7B5-3520-FA17-C4F151A0B6C2}"/>
              </a:ext>
            </a:extLst>
          </p:cNvPr>
          <p:cNvSpPr>
            <a:spLocks noGrp="1"/>
          </p:cNvSpPr>
          <p:nvPr>
            <p:ph type="pic" sz="quarter" idx="11" hasCustomPrompt="1"/>
          </p:nvPr>
        </p:nvSpPr>
        <p:spPr>
          <a:xfrm>
            <a:off x="820120" y="5232400"/>
            <a:ext cx="2498400" cy="913380"/>
          </a:xfrm>
          <a:prstGeom prst="rect">
            <a:avLst/>
          </a:prstGeom>
        </p:spPr>
        <p:txBody>
          <a:bodyPr/>
          <a:lstStyle>
            <a:lvl1pPr marL="0" indent="0" algn="ctr">
              <a:buNone/>
              <a:defRPr sz="2000">
                <a:solidFill>
                  <a:schemeClr val="bg2"/>
                </a:solidFill>
              </a:defRPr>
            </a:lvl1pPr>
          </a:lstStyle>
          <a:p>
            <a:r>
              <a:rPr lang="en-GB" dirty="0"/>
              <a:t>Insert logo</a:t>
            </a:r>
          </a:p>
        </p:txBody>
      </p:sp>
      <p:pic>
        <p:nvPicPr>
          <p:cNvPr id="9" name="Graphic 8">
            <a:extLst>
              <a:ext uri="{FF2B5EF4-FFF2-40B4-BE49-F238E27FC236}">
                <a16:creationId xmlns:a16="http://schemas.microsoft.com/office/drawing/2014/main" id="{BF820252-EDA3-87F3-B8E9-22905C8A9656}"/>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886965" y="213360"/>
            <a:ext cx="2315196" cy="4860000"/>
          </a:xfrm>
          <a:prstGeom prst="rect">
            <a:avLst/>
          </a:prstGeom>
        </p:spPr>
      </p:pic>
      <p:pic>
        <p:nvPicPr>
          <p:cNvPr id="11" name="Graphic 10">
            <a:extLst>
              <a:ext uri="{FF2B5EF4-FFF2-40B4-BE49-F238E27FC236}">
                <a16:creationId xmlns:a16="http://schemas.microsoft.com/office/drawing/2014/main" id="{09D60F15-1AB6-BBD8-A4B7-741D3F872D44}"/>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16200000">
            <a:off x="7873932" y="-808525"/>
            <a:ext cx="1471149" cy="3088199"/>
          </a:xfrm>
          <a:prstGeom prst="rect">
            <a:avLst/>
          </a:prstGeom>
        </p:spPr>
      </p:pic>
      <p:grpSp>
        <p:nvGrpSpPr>
          <p:cNvPr id="15" name="Group 14">
            <a:extLst>
              <a:ext uri="{FF2B5EF4-FFF2-40B4-BE49-F238E27FC236}">
                <a16:creationId xmlns:a16="http://schemas.microsoft.com/office/drawing/2014/main" id="{F9C6D70C-C8A0-9E66-D242-0A2058CF21AA}"/>
              </a:ext>
            </a:extLst>
          </p:cNvPr>
          <p:cNvGrpSpPr/>
          <p:nvPr userDrawn="1"/>
        </p:nvGrpSpPr>
        <p:grpSpPr>
          <a:xfrm>
            <a:off x="9683798" y="137160"/>
            <a:ext cx="5180503" cy="5019040"/>
            <a:chOff x="9683798" y="137160"/>
            <a:chExt cx="5180503" cy="5019040"/>
          </a:xfrm>
        </p:grpSpPr>
        <p:sp>
          <p:nvSpPr>
            <p:cNvPr id="13" name="Oval 12">
              <a:extLst>
                <a:ext uri="{FF2B5EF4-FFF2-40B4-BE49-F238E27FC236}">
                  <a16:creationId xmlns:a16="http://schemas.microsoft.com/office/drawing/2014/main" id="{3A699497-DF20-F9E8-39B1-AD4F18C129E2}"/>
                </a:ext>
              </a:extLst>
            </p:cNvPr>
            <p:cNvSpPr/>
            <p:nvPr userDrawn="1"/>
          </p:nvSpPr>
          <p:spPr>
            <a:xfrm>
              <a:off x="9683798" y="137160"/>
              <a:ext cx="2509520" cy="5019040"/>
            </a:xfrm>
            <a:custGeom>
              <a:avLst/>
              <a:gdLst>
                <a:gd name="connsiteX0" fmla="*/ 0 w 5019040"/>
                <a:gd name="connsiteY0" fmla="*/ 2509520 h 5019040"/>
                <a:gd name="connsiteX1" fmla="*/ 2509520 w 5019040"/>
                <a:gd name="connsiteY1" fmla="*/ 0 h 5019040"/>
                <a:gd name="connsiteX2" fmla="*/ 5019040 w 5019040"/>
                <a:gd name="connsiteY2" fmla="*/ 2509520 h 5019040"/>
                <a:gd name="connsiteX3" fmla="*/ 2509520 w 5019040"/>
                <a:gd name="connsiteY3" fmla="*/ 5019040 h 5019040"/>
                <a:gd name="connsiteX4" fmla="*/ 0 w 5019040"/>
                <a:gd name="connsiteY4" fmla="*/ 2509520 h 5019040"/>
                <a:gd name="connsiteX0" fmla="*/ 5019040 w 5110480"/>
                <a:gd name="connsiteY0" fmla="*/ 2509520 h 5019040"/>
                <a:gd name="connsiteX1" fmla="*/ 2509520 w 5110480"/>
                <a:gd name="connsiteY1" fmla="*/ 5019040 h 5019040"/>
                <a:gd name="connsiteX2" fmla="*/ 0 w 5110480"/>
                <a:gd name="connsiteY2" fmla="*/ 2509520 h 5019040"/>
                <a:gd name="connsiteX3" fmla="*/ 2509520 w 5110480"/>
                <a:gd name="connsiteY3" fmla="*/ 0 h 5019040"/>
                <a:gd name="connsiteX4" fmla="*/ 5110480 w 5110480"/>
                <a:gd name="connsiteY4" fmla="*/ 2600960 h 5019040"/>
                <a:gd name="connsiteX0" fmla="*/ 5019040 w 5019040"/>
                <a:gd name="connsiteY0" fmla="*/ 2509520 h 5019040"/>
                <a:gd name="connsiteX1" fmla="*/ 2509520 w 5019040"/>
                <a:gd name="connsiteY1" fmla="*/ 5019040 h 5019040"/>
                <a:gd name="connsiteX2" fmla="*/ 0 w 5019040"/>
                <a:gd name="connsiteY2" fmla="*/ 2509520 h 5019040"/>
                <a:gd name="connsiteX3" fmla="*/ 2509520 w 5019040"/>
                <a:gd name="connsiteY3" fmla="*/ 0 h 5019040"/>
                <a:gd name="connsiteX0" fmla="*/ 2509520 w 2509520"/>
                <a:gd name="connsiteY0" fmla="*/ 5019040 h 5019040"/>
                <a:gd name="connsiteX1" fmla="*/ 0 w 2509520"/>
                <a:gd name="connsiteY1" fmla="*/ 2509520 h 5019040"/>
                <a:gd name="connsiteX2" fmla="*/ 2509520 w 2509520"/>
                <a:gd name="connsiteY2" fmla="*/ 0 h 5019040"/>
              </a:gdLst>
              <a:ahLst/>
              <a:cxnLst>
                <a:cxn ang="0">
                  <a:pos x="connsiteX0" y="connsiteY0"/>
                </a:cxn>
                <a:cxn ang="0">
                  <a:pos x="connsiteX1" y="connsiteY1"/>
                </a:cxn>
                <a:cxn ang="0">
                  <a:pos x="connsiteX2" y="connsiteY2"/>
                </a:cxn>
              </a:cxnLst>
              <a:rect l="l" t="t" r="r" b="b"/>
              <a:pathLst>
                <a:path w="2509520" h="5019040">
                  <a:moveTo>
                    <a:pt x="2509520" y="5019040"/>
                  </a:moveTo>
                  <a:cubicBezTo>
                    <a:pt x="1123550" y="5019040"/>
                    <a:pt x="0" y="3895490"/>
                    <a:pt x="0" y="2509520"/>
                  </a:cubicBezTo>
                  <a:cubicBezTo>
                    <a:pt x="0" y="1123550"/>
                    <a:pt x="1123550" y="0"/>
                    <a:pt x="2509520" y="0"/>
                  </a:cubicBezTo>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Oval 12">
              <a:extLst>
                <a:ext uri="{FF2B5EF4-FFF2-40B4-BE49-F238E27FC236}">
                  <a16:creationId xmlns:a16="http://schemas.microsoft.com/office/drawing/2014/main" id="{0196F658-BE7C-DD3B-B1DA-3A34B868D0AD}"/>
                </a:ext>
              </a:extLst>
            </p:cNvPr>
            <p:cNvSpPr/>
            <p:nvPr userDrawn="1"/>
          </p:nvSpPr>
          <p:spPr>
            <a:xfrm rot="10800000">
              <a:off x="12354781" y="137160"/>
              <a:ext cx="2509520" cy="5019040"/>
            </a:xfrm>
            <a:custGeom>
              <a:avLst/>
              <a:gdLst>
                <a:gd name="connsiteX0" fmla="*/ 0 w 5019040"/>
                <a:gd name="connsiteY0" fmla="*/ 2509520 h 5019040"/>
                <a:gd name="connsiteX1" fmla="*/ 2509520 w 5019040"/>
                <a:gd name="connsiteY1" fmla="*/ 0 h 5019040"/>
                <a:gd name="connsiteX2" fmla="*/ 5019040 w 5019040"/>
                <a:gd name="connsiteY2" fmla="*/ 2509520 h 5019040"/>
                <a:gd name="connsiteX3" fmla="*/ 2509520 w 5019040"/>
                <a:gd name="connsiteY3" fmla="*/ 5019040 h 5019040"/>
                <a:gd name="connsiteX4" fmla="*/ 0 w 5019040"/>
                <a:gd name="connsiteY4" fmla="*/ 2509520 h 5019040"/>
                <a:gd name="connsiteX0" fmla="*/ 5019040 w 5110480"/>
                <a:gd name="connsiteY0" fmla="*/ 2509520 h 5019040"/>
                <a:gd name="connsiteX1" fmla="*/ 2509520 w 5110480"/>
                <a:gd name="connsiteY1" fmla="*/ 5019040 h 5019040"/>
                <a:gd name="connsiteX2" fmla="*/ 0 w 5110480"/>
                <a:gd name="connsiteY2" fmla="*/ 2509520 h 5019040"/>
                <a:gd name="connsiteX3" fmla="*/ 2509520 w 5110480"/>
                <a:gd name="connsiteY3" fmla="*/ 0 h 5019040"/>
                <a:gd name="connsiteX4" fmla="*/ 5110480 w 5110480"/>
                <a:gd name="connsiteY4" fmla="*/ 2600960 h 5019040"/>
                <a:gd name="connsiteX0" fmla="*/ 5019040 w 5019040"/>
                <a:gd name="connsiteY0" fmla="*/ 2509520 h 5019040"/>
                <a:gd name="connsiteX1" fmla="*/ 2509520 w 5019040"/>
                <a:gd name="connsiteY1" fmla="*/ 5019040 h 5019040"/>
                <a:gd name="connsiteX2" fmla="*/ 0 w 5019040"/>
                <a:gd name="connsiteY2" fmla="*/ 2509520 h 5019040"/>
                <a:gd name="connsiteX3" fmla="*/ 2509520 w 5019040"/>
                <a:gd name="connsiteY3" fmla="*/ 0 h 5019040"/>
                <a:gd name="connsiteX0" fmla="*/ 2509520 w 2509520"/>
                <a:gd name="connsiteY0" fmla="*/ 5019040 h 5019040"/>
                <a:gd name="connsiteX1" fmla="*/ 0 w 2509520"/>
                <a:gd name="connsiteY1" fmla="*/ 2509520 h 5019040"/>
                <a:gd name="connsiteX2" fmla="*/ 2509520 w 2509520"/>
                <a:gd name="connsiteY2" fmla="*/ 0 h 5019040"/>
              </a:gdLst>
              <a:ahLst/>
              <a:cxnLst>
                <a:cxn ang="0">
                  <a:pos x="connsiteX0" y="connsiteY0"/>
                </a:cxn>
                <a:cxn ang="0">
                  <a:pos x="connsiteX1" y="connsiteY1"/>
                </a:cxn>
                <a:cxn ang="0">
                  <a:pos x="connsiteX2" y="connsiteY2"/>
                </a:cxn>
              </a:cxnLst>
              <a:rect l="l" t="t" r="r" b="b"/>
              <a:pathLst>
                <a:path w="2509520" h="5019040">
                  <a:moveTo>
                    <a:pt x="2509520" y="5019040"/>
                  </a:moveTo>
                  <a:cubicBezTo>
                    <a:pt x="1123550" y="5019040"/>
                    <a:pt x="0" y="3895490"/>
                    <a:pt x="0" y="2509520"/>
                  </a:cubicBezTo>
                  <a:cubicBezTo>
                    <a:pt x="0" y="1123550"/>
                    <a:pt x="1123550" y="0"/>
                    <a:pt x="2509520" y="0"/>
                  </a:cubicBezTo>
                </a:path>
              </a:pathLst>
            </a:custGeom>
            <a:solidFill>
              <a:schemeClr val="tx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0" name="Graphic 9">
            <a:extLst>
              <a:ext uri="{FF2B5EF4-FFF2-40B4-BE49-F238E27FC236}">
                <a16:creationId xmlns:a16="http://schemas.microsoft.com/office/drawing/2014/main" id="{F209FA23-CBBA-52AE-933E-6D5CCBE6E3A9}"/>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886965" y="213360"/>
            <a:ext cx="2315196" cy="4860000"/>
          </a:xfrm>
          <a:prstGeom prst="rect">
            <a:avLst/>
          </a:prstGeom>
        </p:spPr>
      </p:pic>
      <p:grpSp>
        <p:nvGrpSpPr>
          <p:cNvPr id="16" name="Group 15">
            <a:extLst>
              <a:ext uri="{FF2B5EF4-FFF2-40B4-BE49-F238E27FC236}">
                <a16:creationId xmlns:a16="http://schemas.microsoft.com/office/drawing/2014/main" id="{4F083796-FCE6-17C8-3B98-B2CC13FBC8A0}"/>
              </a:ext>
            </a:extLst>
          </p:cNvPr>
          <p:cNvGrpSpPr/>
          <p:nvPr userDrawn="1"/>
        </p:nvGrpSpPr>
        <p:grpSpPr>
          <a:xfrm rot="16200000">
            <a:off x="6684924" y="-1857288"/>
            <a:ext cx="3718721" cy="3602818"/>
            <a:chOff x="9683798" y="137160"/>
            <a:chExt cx="5180503" cy="5019040"/>
          </a:xfrm>
        </p:grpSpPr>
        <p:sp>
          <p:nvSpPr>
            <p:cNvPr id="17" name="Oval 12">
              <a:extLst>
                <a:ext uri="{FF2B5EF4-FFF2-40B4-BE49-F238E27FC236}">
                  <a16:creationId xmlns:a16="http://schemas.microsoft.com/office/drawing/2014/main" id="{CB322E75-56A2-BDF0-3851-39ECA9B528AC}"/>
                </a:ext>
              </a:extLst>
            </p:cNvPr>
            <p:cNvSpPr/>
            <p:nvPr userDrawn="1"/>
          </p:nvSpPr>
          <p:spPr>
            <a:xfrm>
              <a:off x="9683798" y="137160"/>
              <a:ext cx="2509520" cy="5019040"/>
            </a:xfrm>
            <a:custGeom>
              <a:avLst/>
              <a:gdLst>
                <a:gd name="connsiteX0" fmla="*/ 0 w 5019040"/>
                <a:gd name="connsiteY0" fmla="*/ 2509520 h 5019040"/>
                <a:gd name="connsiteX1" fmla="*/ 2509520 w 5019040"/>
                <a:gd name="connsiteY1" fmla="*/ 0 h 5019040"/>
                <a:gd name="connsiteX2" fmla="*/ 5019040 w 5019040"/>
                <a:gd name="connsiteY2" fmla="*/ 2509520 h 5019040"/>
                <a:gd name="connsiteX3" fmla="*/ 2509520 w 5019040"/>
                <a:gd name="connsiteY3" fmla="*/ 5019040 h 5019040"/>
                <a:gd name="connsiteX4" fmla="*/ 0 w 5019040"/>
                <a:gd name="connsiteY4" fmla="*/ 2509520 h 5019040"/>
                <a:gd name="connsiteX0" fmla="*/ 5019040 w 5110480"/>
                <a:gd name="connsiteY0" fmla="*/ 2509520 h 5019040"/>
                <a:gd name="connsiteX1" fmla="*/ 2509520 w 5110480"/>
                <a:gd name="connsiteY1" fmla="*/ 5019040 h 5019040"/>
                <a:gd name="connsiteX2" fmla="*/ 0 w 5110480"/>
                <a:gd name="connsiteY2" fmla="*/ 2509520 h 5019040"/>
                <a:gd name="connsiteX3" fmla="*/ 2509520 w 5110480"/>
                <a:gd name="connsiteY3" fmla="*/ 0 h 5019040"/>
                <a:gd name="connsiteX4" fmla="*/ 5110480 w 5110480"/>
                <a:gd name="connsiteY4" fmla="*/ 2600960 h 5019040"/>
                <a:gd name="connsiteX0" fmla="*/ 5019040 w 5019040"/>
                <a:gd name="connsiteY0" fmla="*/ 2509520 h 5019040"/>
                <a:gd name="connsiteX1" fmla="*/ 2509520 w 5019040"/>
                <a:gd name="connsiteY1" fmla="*/ 5019040 h 5019040"/>
                <a:gd name="connsiteX2" fmla="*/ 0 w 5019040"/>
                <a:gd name="connsiteY2" fmla="*/ 2509520 h 5019040"/>
                <a:gd name="connsiteX3" fmla="*/ 2509520 w 5019040"/>
                <a:gd name="connsiteY3" fmla="*/ 0 h 5019040"/>
                <a:gd name="connsiteX0" fmla="*/ 2509520 w 2509520"/>
                <a:gd name="connsiteY0" fmla="*/ 5019040 h 5019040"/>
                <a:gd name="connsiteX1" fmla="*/ 0 w 2509520"/>
                <a:gd name="connsiteY1" fmla="*/ 2509520 h 5019040"/>
                <a:gd name="connsiteX2" fmla="*/ 2509520 w 2509520"/>
                <a:gd name="connsiteY2" fmla="*/ 0 h 5019040"/>
              </a:gdLst>
              <a:ahLst/>
              <a:cxnLst>
                <a:cxn ang="0">
                  <a:pos x="connsiteX0" y="connsiteY0"/>
                </a:cxn>
                <a:cxn ang="0">
                  <a:pos x="connsiteX1" y="connsiteY1"/>
                </a:cxn>
                <a:cxn ang="0">
                  <a:pos x="connsiteX2" y="connsiteY2"/>
                </a:cxn>
              </a:cxnLst>
              <a:rect l="l" t="t" r="r" b="b"/>
              <a:pathLst>
                <a:path w="2509520" h="5019040">
                  <a:moveTo>
                    <a:pt x="2509520" y="5019040"/>
                  </a:moveTo>
                  <a:cubicBezTo>
                    <a:pt x="1123550" y="5019040"/>
                    <a:pt x="0" y="3895490"/>
                    <a:pt x="0" y="2509520"/>
                  </a:cubicBezTo>
                  <a:cubicBezTo>
                    <a:pt x="0" y="1123550"/>
                    <a:pt x="1123550" y="0"/>
                    <a:pt x="2509520" y="0"/>
                  </a:cubicBezTo>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Oval 12">
              <a:extLst>
                <a:ext uri="{FF2B5EF4-FFF2-40B4-BE49-F238E27FC236}">
                  <a16:creationId xmlns:a16="http://schemas.microsoft.com/office/drawing/2014/main" id="{8BA0B170-0D2F-0ECF-86D2-F1EE362C260A}"/>
                </a:ext>
              </a:extLst>
            </p:cNvPr>
            <p:cNvSpPr/>
            <p:nvPr userDrawn="1"/>
          </p:nvSpPr>
          <p:spPr>
            <a:xfrm rot="10800000">
              <a:off x="12354781" y="137160"/>
              <a:ext cx="2509520" cy="5019040"/>
            </a:xfrm>
            <a:custGeom>
              <a:avLst/>
              <a:gdLst>
                <a:gd name="connsiteX0" fmla="*/ 0 w 5019040"/>
                <a:gd name="connsiteY0" fmla="*/ 2509520 h 5019040"/>
                <a:gd name="connsiteX1" fmla="*/ 2509520 w 5019040"/>
                <a:gd name="connsiteY1" fmla="*/ 0 h 5019040"/>
                <a:gd name="connsiteX2" fmla="*/ 5019040 w 5019040"/>
                <a:gd name="connsiteY2" fmla="*/ 2509520 h 5019040"/>
                <a:gd name="connsiteX3" fmla="*/ 2509520 w 5019040"/>
                <a:gd name="connsiteY3" fmla="*/ 5019040 h 5019040"/>
                <a:gd name="connsiteX4" fmla="*/ 0 w 5019040"/>
                <a:gd name="connsiteY4" fmla="*/ 2509520 h 5019040"/>
                <a:gd name="connsiteX0" fmla="*/ 5019040 w 5110480"/>
                <a:gd name="connsiteY0" fmla="*/ 2509520 h 5019040"/>
                <a:gd name="connsiteX1" fmla="*/ 2509520 w 5110480"/>
                <a:gd name="connsiteY1" fmla="*/ 5019040 h 5019040"/>
                <a:gd name="connsiteX2" fmla="*/ 0 w 5110480"/>
                <a:gd name="connsiteY2" fmla="*/ 2509520 h 5019040"/>
                <a:gd name="connsiteX3" fmla="*/ 2509520 w 5110480"/>
                <a:gd name="connsiteY3" fmla="*/ 0 h 5019040"/>
                <a:gd name="connsiteX4" fmla="*/ 5110480 w 5110480"/>
                <a:gd name="connsiteY4" fmla="*/ 2600960 h 5019040"/>
                <a:gd name="connsiteX0" fmla="*/ 5019040 w 5019040"/>
                <a:gd name="connsiteY0" fmla="*/ 2509520 h 5019040"/>
                <a:gd name="connsiteX1" fmla="*/ 2509520 w 5019040"/>
                <a:gd name="connsiteY1" fmla="*/ 5019040 h 5019040"/>
                <a:gd name="connsiteX2" fmla="*/ 0 w 5019040"/>
                <a:gd name="connsiteY2" fmla="*/ 2509520 h 5019040"/>
                <a:gd name="connsiteX3" fmla="*/ 2509520 w 5019040"/>
                <a:gd name="connsiteY3" fmla="*/ 0 h 5019040"/>
                <a:gd name="connsiteX0" fmla="*/ 2509520 w 2509520"/>
                <a:gd name="connsiteY0" fmla="*/ 5019040 h 5019040"/>
                <a:gd name="connsiteX1" fmla="*/ 0 w 2509520"/>
                <a:gd name="connsiteY1" fmla="*/ 2509520 h 5019040"/>
                <a:gd name="connsiteX2" fmla="*/ 2509520 w 2509520"/>
                <a:gd name="connsiteY2" fmla="*/ 0 h 5019040"/>
              </a:gdLst>
              <a:ahLst/>
              <a:cxnLst>
                <a:cxn ang="0">
                  <a:pos x="connsiteX0" y="connsiteY0"/>
                </a:cxn>
                <a:cxn ang="0">
                  <a:pos x="connsiteX1" y="connsiteY1"/>
                </a:cxn>
                <a:cxn ang="0">
                  <a:pos x="connsiteX2" y="connsiteY2"/>
                </a:cxn>
              </a:cxnLst>
              <a:rect l="l" t="t" r="r" b="b"/>
              <a:pathLst>
                <a:path w="2509520" h="5019040">
                  <a:moveTo>
                    <a:pt x="2509520" y="5019040"/>
                  </a:moveTo>
                  <a:cubicBezTo>
                    <a:pt x="1123550" y="5019040"/>
                    <a:pt x="0" y="3895490"/>
                    <a:pt x="0" y="2509520"/>
                  </a:cubicBezTo>
                  <a:cubicBezTo>
                    <a:pt x="0" y="1123550"/>
                    <a:pt x="1123550" y="0"/>
                    <a:pt x="2509520" y="0"/>
                  </a:cubicBezTo>
                </a:path>
              </a:pathLst>
            </a:custGeom>
            <a:solidFill>
              <a:schemeClr val="tx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2" name="Graphic 11">
            <a:extLst>
              <a:ext uri="{FF2B5EF4-FFF2-40B4-BE49-F238E27FC236}">
                <a16:creationId xmlns:a16="http://schemas.microsoft.com/office/drawing/2014/main" id="{9529F36E-37E5-791F-C763-AC4B3E1A5AE3}"/>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16200000">
            <a:off x="7873932" y="-808525"/>
            <a:ext cx="1471149" cy="3088199"/>
          </a:xfrm>
          <a:prstGeom prst="rect">
            <a:avLst/>
          </a:prstGeom>
        </p:spPr>
      </p:pic>
    </p:spTree>
    <p:extLst>
      <p:ext uri="{BB962C8B-B14F-4D97-AF65-F5344CB8AC3E}">
        <p14:creationId xmlns:p14="http://schemas.microsoft.com/office/powerpoint/2010/main" val="2078313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accel="23000" decel="69000" fill="hold" nodeType="withEffect">
                                  <p:stCondLst>
                                    <p:cond delay="0"/>
                                  </p:stCondLst>
                                  <p:childTnLst>
                                    <p:animRot by="-10800000">
                                      <p:cBhvr>
                                        <p:cTn id="6" dur="1250" fill="hold"/>
                                        <p:tgtEl>
                                          <p:spTgt spid="15"/>
                                        </p:tgtEl>
                                        <p:attrNameLst>
                                          <p:attrName>r</p:attrName>
                                        </p:attrNameLst>
                                      </p:cBhvr>
                                    </p:animRot>
                                  </p:childTnLst>
                                </p:cTn>
                              </p:par>
                              <p:par>
                                <p:cTn id="7" presetID="8" presetClass="emph" presetSubtype="0" accel="23000" decel="69000" fill="hold" nodeType="withEffect">
                                  <p:stCondLst>
                                    <p:cond delay="0"/>
                                  </p:stCondLst>
                                  <p:childTnLst>
                                    <p:animRot by="-10800000">
                                      <p:cBhvr>
                                        <p:cTn id="8" dur="1250" fill="hold"/>
                                        <p:tgtEl>
                                          <p:spTgt spid="16"/>
                                        </p:tgtEl>
                                        <p:attrNameLst>
                                          <p:attrName>r</p:attrName>
                                        </p:attrNameLst>
                                      </p:cBhvr>
                                    </p:animRot>
                                  </p:childTnLst>
                                </p:cTn>
                              </p:par>
                              <p:par>
                                <p:cTn id="9" presetID="42" presetClass="entr" presetSubtype="0" fill="hold" nodeType="withEffect">
                                  <p:stCondLst>
                                    <p:cond delay="5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750"/>
                                        <p:tgtEl>
                                          <p:spTgt spid="3"/>
                                        </p:tgtEl>
                                      </p:cBhvr>
                                    </p:animEffect>
                                    <p:anim calcmode="lin" valueType="num">
                                      <p:cBhvr>
                                        <p:cTn id="12" dur="750" fill="hold"/>
                                        <p:tgtEl>
                                          <p:spTgt spid="3"/>
                                        </p:tgtEl>
                                        <p:attrNameLst>
                                          <p:attrName>ppt_x</p:attrName>
                                        </p:attrNameLst>
                                      </p:cBhvr>
                                      <p:tavLst>
                                        <p:tav tm="0">
                                          <p:val>
                                            <p:strVal val="#ppt_x"/>
                                          </p:val>
                                        </p:tav>
                                        <p:tav tm="100000">
                                          <p:val>
                                            <p:strVal val="#ppt_x"/>
                                          </p:val>
                                        </p:tav>
                                      </p:tavLst>
                                    </p:anim>
                                    <p:anim calcmode="lin" valueType="num">
                                      <p:cBhvr>
                                        <p:cTn id="13" dur="75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250"/>
                            </p:stCondLst>
                            <p:childTnLst>
                              <p:par>
                                <p:cTn id="15" presetID="1" presetClass="entr" presetSubtype="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par>
                          <p:cTn id="19" fill="hold">
                            <p:stCondLst>
                              <p:cond delay="1250"/>
                            </p:stCondLst>
                            <p:childTnLst>
                              <p:par>
                                <p:cTn id="20" presetID="10" presetClass="entr" presetSubtype="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l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459D42-76EB-58BA-B33C-8062F57A81AB}"/>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Graphic 2">
            <a:extLst>
              <a:ext uri="{FF2B5EF4-FFF2-40B4-BE49-F238E27FC236}">
                <a16:creationId xmlns:a16="http://schemas.microsoft.com/office/drawing/2014/main" id="{21FDDD3E-2545-8921-36B7-83F435E5EC6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1948" y="2699642"/>
            <a:ext cx="7886932" cy="1488102"/>
          </a:xfrm>
          <a:prstGeom prst="rect">
            <a:avLst/>
          </a:prstGeom>
        </p:spPr>
      </p:pic>
      <p:sp>
        <p:nvSpPr>
          <p:cNvPr id="7" name="Picture Placeholder 14">
            <a:extLst>
              <a:ext uri="{FF2B5EF4-FFF2-40B4-BE49-F238E27FC236}">
                <a16:creationId xmlns:a16="http://schemas.microsoft.com/office/drawing/2014/main" id="{13534ACF-D7B5-3520-FA17-C4F151A0B6C2}"/>
              </a:ext>
            </a:extLst>
          </p:cNvPr>
          <p:cNvSpPr>
            <a:spLocks noGrp="1"/>
          </p:cNvSpPr>
          <p:nvPr>
            <p:ph type="pic" sz="quarter" idx="11" hasCustomPrompt="1"/>
          </p:nvPr>
        </p:nvSpPr>
        <p:spPr>
          <a:xfrm>
            <a:off x="820120" y="5232400"/>
            <a:ext cx="2498400" cy="913380"/>
          </a:xfrm>
          <a:prstGeom prst="rect">
            <a:avLst/>
          </a:prstGeom>
        </p:spPr>
        <p:txBody>
          <a:bodyPr/>
          <a:lstStyle>
            <a:lvl1pPr marL="0" indent="0" algn="ctr">
              <a:buNone/>
              <a:defRPr sz="2000">
                <a:solidFill>
                  <a:schemeClr val="tx2"/>
                </a:solidFill>
              </a:defRPr>
            </a:lvl1pPr>
          </a:lstStyle>
          <a:p>
            <a:r>
              <a:rPr lang="en-GB" dirty="0"/>
              <a:t>Insert logo</a:t>
            </a:r>
          </a:p>
        </p:txBody>
      </p:sp>
      <p:pic>
        <p:nvPicPr>
          <p:cNvPr id="9" name="Graphic 8">
            <a:extLst>
              <a:ext uri="{FF2B5EF4-FFF2-40B4-BE49-F238E27FC236}">
                <a16:creationId xmlns:a16="http://schemas.microsoft.com/office/drawing/2014/main" id="{BF820252-EDA3-87F3-B8E9-22905C8A9656}"/>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886965" y="213360"/>
            <a:ext cx="2315196" cy="4860000"/>
          </a:xfrm>
          <a:prstGeom prst="rect">
            <a:avLst/>
          </a:prstGeom>
        </p:spPr>
      </p:pic>
      <p:pic>
        <p:nvPicPr>
          <p:cNvPr id="11" name="Graphic 10">
            <a:extLst>
              <a:ext uri="{FF2B5EF4-FFF2-40B4-BE49-F238E27FC236}">
                <a16:creationId xmlns:a16="http://schemas.microsoft.com/office/drawing/2014/main" id="{09D60F15-1AB6-BBD8-A4B7-741D3F872D44}"/>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16200000">
            <a:off x="7873932" y="-808525"/>
            <a:ext cx="1471149" cy="3088199"/>
          </a:xfrm>
          <a:prstGeom prst="rect">
            <a:avLst/>
          </a:prstGeom>
        </p:spPr>
      </p:pic>
      <p:grpSp>
        <p:nvGrpSpPr>
          <p:cNvPr id="15" name="Group 14">
            <a:extLst>
              <a:ext uri="{FF2B5EF4-FFF2-40B4-BE49-F238E27FC236}">
                <a16:creationId xmlns:a16="http://schemas.microsoft.com/office/drawing/2014/main" id="{F9C6D70C-C8A0-9E66-D242-0A2058CF21AA}"/>
              </a:ext>
            </a:extLst>
          </p:cNvPr>
          <p:cNvGrpSpPr/>
          <p:nvPr userDrawn="1"/>
        </p:nvGrpSpPr>
        <p:grpSpPr>
          <a:xfrm>
            <a:off x="9683798" y="137160"/>
            <a:ext cx="5180503" cy="5019040"/>
            <a:chOff x="9683798" y="137160"/>
            <a:chExt cx="5180503" cy="5019040"/>
          </a:xfrm>
        </p:grpSpPr>
        <p:sp>
          <p:nvSpPr>
            <p:cNvPr id="13" name="Oval 12">
              <a:extLst>
                <a:ext uri="{FF2B5EF4-FFF2-40B4-BE49-F238E27FC236}">
                  <a16:creationId xmlns:a16="http://schemas.microsoft.com/office/drawing/2014/main" id="{3A699497-DF20-F9E8-39B1-AD4F18C129E2}"/>
                </a:ext>
              </a:extLst>
            </p:cNvPr>
            <p:cNvSpPr/>
            <p:nvPr userDrawn="1"/>
          </p:nvSpPr>
          <p:spPr>
            <a:xfrm>
              <a:off x="9683798" y="137160"/>
              <a:ext cx="2509520" cy="5019040"/>
            </a:xfrm>
            <a:custGeom>
              <a:avLst/>
              <a:gdLst>
                <a:gd name="connsiteX0" fmla="*/ 0 w 5019040"/>
                <a:gd name="connsiteY0" fmla="*/ 2509520 h 5019040"/>
                <a:gd name="connsiteX1" fmla="*/ 2509520 w 5019040"/>
                <a:gd name="connsiteY1" fmla="*/ 0 h 5019040"/>
                <a:gd name="connsiteX2" fmla="*/ 5019040 w 5019040"/>
                <a:gd name="connsiteY2" fmla="*/ 2509520 h 5019040"/>
                <a:gd name="connsiteX3" fmla="*/ 2509520 w 5019040"/>
                <a:gd name="connsiteY3" fmla="*/ 5019040 h 5019040"/>
                <a:gd name="connsiteX4" fmla="*/ 0 w 5019040"/>
                <a:gd name="connsiteY4" fmla="*/ 2509520 h 5019040"/>
                <a:gd name="connsiteX0" fmla="*/ 5019040 w 5110480"/>
                <a:gd name="connsiteY0" fmla="*/ 2509520 h 5019040"/>
                <a:gd name="connsiteX1" fmla="*/ 2509520 w 5110480"/>
                <a:gd name="connsiteY1" fmla="*/ 5019040 h 5019040"/>
                <a:gd name="connsiteX2" fmla="*/ 0 w 5110480"/>
                <a:gd name="connsiteY2" fmla="*/ 2509520 h 5019040"/>
                <a:gd name="connsiteX3" fmla="*/ 2509520 w 5110480"/>
                <a:gd name="connsiteY3" fmla="*/ 0 h 5019040"/>
                <a:gd name="connsiteX4" fmla="*/ 5110480 w 5110480"/>
                <a:gd name="connsiteY4" fmla="*/ 2600960 h 5019040"/>
                <a:gd name="connsiteX0" fmla="*/ 5019040 w 5019040"/>
                <a:gd name="connsiteY0" fmla="*/ 2509520 h 5019040"/>
                <a:gd name="connsiteX1" fmla="*/ 2509520 w 5019040"/>
                <a:gd name="connsiteY1" fmla="*/ 5019040 h 5019040"/>
                <a:gd name="connsiteX2" fmla="*/ 0 w 5019040"/>
                <a:gd name="connsiteY2" fmla="*/ 2509520 h 5019040"/>
                <a:gd name="connsiteX3" fmla="*/ 2509520 w 5019040"/>
                <a:gd name="connsiteY3" fmla="*/ 0 h 5019040"/>
                <a:gd name="connsiteX0" fmla="*/ 2509520 w 2509520"/>
                <a:gd name="connsiteY0" fmla="*/ 5019040 h 5019040"/>
                <a:gd name="connsiteX1" fmla="*/ 0 w 2509520"/>
                <a:gd name="connsiteY1" fmla="*/ 2509520 h 5019040"/>
                <a:gd name="connsiteX2" fmla="*/ 2509520 w 2509520"/>
                <a:gd name="connsiteY2" fmla="*/ 0 h 5019040"/>
              </a:gdLst>
              <a:ahLst/>
              <a:cxnLst>
                <a:cxn ang="0">
                  <a:pos x="connsiteX0" y="connsiteY0"/>
                </a:cxn>
                <a:cxn ang="0">
                  <a:pos x="connsiteX1" y="connsiteY1"/>
                </a:cxn>
                <a:cxn ang="0">
                  <a:pos x="connsiteX2" y="connsiteY2"/>
                </a:cxn>
              </a:cxnLst>
              <a:rect l="l" t="t" r="r" b="b"/>
              <a:pathLst>
                <a:path w="2509520" h="5019040">
                  <a:moveTo>
                    <a:pt x="2509520" y="5019040"/>
                  </a:moveTo>
                  <a:cubicBezTo>
                    <a:pt x="1123550" y="5019040"/>
                    <a:pt x="0" y="3895490"/>
                    <a:pt x="0" y="2509520"/>
                  </a:cubicBezTo>
                  <a:cubicBezTo>
                    <a:pt x="0" y="1123550"/>
                    <a:pt x="1123550" y="0"/>
                    <a:pt x="2509520" y="0"/>
                  </a:cubicBezTo>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Oval 12">
              <a:extLst>
                <a:ext uri="{FF2B5EF4-FFF2-40B4-BE49-F238E27FC236}">
                  <a16:creationId xmlns:a16="http://schemas.microsoft.com/office/drawing/2014/main" id="{0196F658-BE7C-DD3B-B1DA-3A34B868D0AD}"/>
                </a:ext>
              </a:extLst>
            </p:cNvPr>
            <p:cNvSpPr/>
            <p:nvPr userDrawn="1"/>
          </p:nvSpPr>
          <p:spPr>
            <a:xfrm rot="10800000">
              <a:off x="12354781" y="137160"/>
              <a:ext cx="2509520" cy="5019040"/>
            </a:xfrm>
            <a:custGeom>
              <a:avLst/>
              <a:gdLst>
                <a:gd name="connsiteX0" fmla="*/ 0 w 5019040"/>
                <a:gd name="connsiteY0" fmla="*/ 2509520 h 5019040"/>
                <a:gd name="connsiteX1" fmla="*/ 2509520 w 5019040"/>
                <a:gd name="connsiteY1" fmla="*/ 0 h 5019040"/>
                <a:gd name="connsiteX2" fmla="*/ 5019040 w 5019040"/>
                <a:gd name="connsiteY2" fmla="*/ 2509520 h 5019040"/>
                <a:gd name="connsiteX3" fmla="*/ 2509520 w 5019040"/>
                <a:gd name="connsiteY3" fmla="*/ 5019040 h 5019040"/>
                <a:gd name="connsiteX4" fmla="*/ 0 w 5019040"/>
                <a:gd name="connsiteY4" fmla="*/ 2509520 h 5019040"/>
                <a:gd name="connsiteX0" fmla="*/ 5019040 w 5110480"/>
                <a:gd name="connsiteY0" fmla="*/ 2509520 h 5019040"/>
                <a:gd name="connsiteX1" fmla="*/ 2509520 w 5110480"/>
                <a:gd name="connsiteY1" fmla="*/ 5019040 h 5019040"/>
                <a:gd name="connsiteX2" fmla="*/ 0 w 5110480"/>
                <a:gd name="connsiteY2" fmla="*/ 2509520 h 5019040"/>
                <a:gd name="connsiteX3" fmla="*/ 2509520 w 5110480"/>
                <a:gd name="connsiteY3" fmla="*/ 0 h 5019040"/>
                <a:gd name="connsiteX4" fmla="*/ 5110480 w 5110480"/>
                <a:gd name="connsiteY4" fmla="*/ 2600960 h 5019040"/>
                <a:gd name="connsiteX0" fmla="*/ 5019040 w 5019040"/>
                <a:gd name="connsiteY0" fmla="*/ 2509520 h 5019040"/>
                <a:gd name="connsiteX1" fmla="*/ 2509520 w 5019040"/>
                <a:gd name="connsiteY1" fmla="*/ 5019040 h 5019040"/>
                <a:gd name="connsiteX2" fmla="*/ 0 w 5019040"/>
                <a:gd name="connsiteY2" fmla="*/ 2509520 h 5019040"/>
                <a:gd name="connsiteX3" fmla="*/ 2509520 w 5019040"/>
                <a:gd name="connsiteY3" fmla="*/ 0 h 5019040"/>
                <a:gd name="connsiteX0" fmla="*/ 2509520 w 2509520"/>
                <a:gd name="connsiteY0" fmla="*/ 5019040 h 5019040"/>
                <a:gd name="connsiteX1" fmla="*/ 0 w 2509520"/>
                <a:gd name="connsiteY1" fmla="*/ 2509520 h 5019040"/>
                <a:gd name="connsiteX2" fmla="*/ 2509520 w 2509520"/>
                <a:gd name="connsiteY2" fmla="*/ 0 h 5019040"/>
              </a:gdLst>
              <a:ahLst/>
              <a:cxnLst>
                <a:cxn ang="0">
                  <a:pos x="connsiteX0" y="connsiteY0"/>
                </a:cxn>
                <a:cxn ang="0">
                  <a:pos x="connsiteX1" y="connsiteY1"/>
                </a:cxn>
                <a:cxn ang="0">
                  <a:pos x="connsiteX2" y="connsiteY2"/>
                </a:cxn>
              </a:cxnLst>
              <a:rect l="l" t="t" r="r" b="b"/>
              <a:pathLst>
                <a:path w="2509520" h="5019040">
                  <a:moveTo>
                    <a:pt x="2509520" y="5019040"/>
                  </a:moveTo>
                  <a:cubicBezTo>
                    <a:pt x="1123550" y="5019040"/>
                    <a:pt x="0" y="3895490"/>
                    <a:pt x="0" y="2509520"/>
                  </a:cubicBezTo>
                  <a:cubicBezTo>
                    <a:pt x="0" y="1123550"/>
                    <a:pt x="1123550" y="0"/>
                    <a:pt x="2509520" y="0"/>
                  </a:cubicBezTo>
                </a:path>
              </a:pathLst>
            </a:custGeom>
            <a:solidFill>
              <a:schemeClr val="tx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0" name="Graphic 9">
            <a:extLst>
              <a:ext uri="{FF2B5EF4-FFF2-40B4-BE49-F238E27FC236}">
                <a16:creationId xmlns:a16="http://schemas.microsoft.com/office/drawing/2014/main" id="{F209FA23-CBBA-52AE-933E-6D5CCBE6E3A9}"/>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886965" y="213360"/>
            <a:ext cx="2315196" cy="4860000"/>
          </a:xfrm>
          <a:prstGeom prst="rect">
            <a:avLst/>
          </a:prstGeom>
        </p:spPr>
      </p:pic>
      <p:grpSp>
        <p:nvGrpSpPr>
          <p:cNvPr id="16" name="Group 15">
            <a:extLst>
              <a:ext uri="{FF2B5EF4-FFF2-40B4-BE49-F238E27FC236}">
                <a16:creationId xmlns:a16="http://schemas.microsoft.com/office/drawing/2014/main" id="{4F083796-FCE6-17C8-3B98-B2CC13FBC8A0}"/>
              </a:ext>
            </a:extLst>
          </p:cNvPr>
          <p:cNvGrpSpPr/>
          <p:nvPr userDrawn="1"/>
        </p:nvGrpSpPr>
        <p:grpSpPr>
          <a:xfrm rot="16200000">
            <a:off x="6684924" y="-1857288"/>
            <a:ext cx="3718721" cy="3602818"/>
            <a:chOff x="9683798" y="137160"/>
            <a:chExt cx="5180503" cy="5019040"/>
          </a:xfrm>
        </p:grpSpPr>
        <p:sp>
          <p:nvSpPr>
            <p:cNvPr id="17" name="Oval 12">
              <a:extLst>
                <a:ext uri="{FF2B5EF4-FFF2-40B4-BE49-F238E27FC236}">
                  <a16:creationId xmlns:a16="http://schemas.microsoft.com/office/drawing/2014/main" id="{CB322E75-56A2-BDF0-3851-39ECA9B528AC}"/>
                </a:ext>
              </a:extLst>
            </p:cNvPr>
            <p:cNvSpPr/>
            <p:nvPr userDrawn="1"/>
          </p:nvSpPr>
          <p:spPr>
            <a:xfrm>
              <a:off x="9683798" y="137160"/>
              <a:ext cx="2509520" cy="5019040"/>
            </a:xfrm>
            <a:custGeom>
              <a:avLst/>
              <a:gdLst>
                <a:gd name="connsiteX0" fmla="*/ 0 w 5019040"/>
                <a:gd name="connsiteY0" fmla="*/ 2509520 h 5019040"/>
                <a:gd name="connsiteX1" fmla="*/ 2509520 w 5019040"/>
                <a:gd name="connsiteY1" fmla="*/ 0 h 5019040"/>
                <a:gd name="connsiteX2" fmla="*/ 5019040 w 5019040"/>
                <a:gd name="connsiteY2" fmla="*/ 2509520 h 5019040"/>
                <a:gd name="connsiteX3" fmla="*/ 2509520 w 5019040"/>
                <a:gd name="connsiteY3" fmla="*/ 5019040 h 5019040"/>
                <a:gd name="connsiteX4" fmla="*/ 0 w 5019040"/>
                <a:gd name="connsiteY4" fmla="*/ 2509520 h 5019040"/>
                <a:gd name="connsiteX0" fmla="*/ 5019040 w 5110480"/>
                <a:gd name="connsiteY0" fmla="*/ 2509520 h 5019040"/>
                <a:gd name="connsiteX1" fmla="*/ 2509520 w 5110480"/>
                <a:gd name="connsiteY1" fmla="*/ 5019040 h 5019040"/>
                <a:gd name="connsiteX2" fmla="*/ 0 w 5110480"/>
                <a:gd name="connsiteY2" fmla="*/ 2509520 h 5019040"/>
                <a:gd name="connsiteX3" fmla="*/ 2509520 w 5110480"/>
                <a:gd name="connsiteY3" fmla="*/ 0 h 5019040"/>
                <a:gd name="connsiteX4" fmla="*/ 5110480 w 5110480"/>
                <a:gd name="connsiteY4" fmla="*/ 2600960 h 5019040"/>
                <a:gd name="connsiteX0" fmla="*/ 5019040 w 5019040"/>
                <a:gd name="connsiteY0" fmla="*/ 2509520 h 5019040"/>
                <a:gd name="connsiteX1" fmla="*/ 2509520 w 5019040"/>
                <a:gd name="connsiteY1" fmla="*/ 5019040 h 5019040"/>
                <a:gd name="connsiteX2" fmla="*/ 0 w 5019040"/>
                <a:gd name="connsiteY2" fmla="*/ 2509520 h 5019040"/>
                <a:gd name="connsiteX3" fmla="*/ 2509520 w 5019040"/>
                <a:gd name="connsiteY3" fmla="*/ 0 h 5019040"/>
                <a:gd name="connsiteX0" fmla="*/ 2509520 w 2509520"/>
                <a:gd name="connsiteY0" fmla="*/ 5019040 h 5019040"/>
                <a:gd name="connsiteX1" fmla="*/ 0 w 2509520"/>
                <a:gd name="connsiteY1" fmla="*/ 2509520 h 5019040"/>
                <a:gd name="connsiteX2" fmla="*/ 2509520 w 2509520"/>
                <a:gd name="connsiteY2" fmla="*/ 0 h 5019040"/>
              </a:gdLst>
              <a:ahLst/>
              <a:cxnLst>
                <a:cxn ang="0">
                  <a:pos x="connsiteX0" y="connsiteY0"/>
                </a:cxn>
                <a:cxn ang="0">
                  <a:pos x="connsiteX1" y="connsiteY1"/>
                </a:cxn>
                <a:cxn ang="0">
                  <a:pos x="connsiteX2" y="connsiteY2"/>
                </a:cxn>
              </a:cxnLst>
              <a:rect l="l" t="t" r="r" b="b"/>
              <a:pathLst>
                <a:path w="2509520" h="5019040">
                  <a:moveTo>
                    <a:pt x="2509520" y="5019040"/>
                  </a:moveTo>
                  <a:cubicBezTo>
                    <a:pt x="1123550" y="5019040"/>
                    <a:pt x="0" y="3895490"/>
                    <a:pt x="0" y="2509520"/>
                  </a:cubicBezTo>
                  <a:cubicBezTo>
                    <a:pt x="0" y="1123550"/>
                    <a:pt x="1123550" y="0"/>
                    <a:pt x="2509520" y="0"/>
                  </a:cubicBezTo>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Oval 12">
              <a:extLst>
                <a:ext uri="{FF2B5EF4-FFF2-40B4-BE49-F238E27FC236}">
                  <a16:creationId xmlns:a16="http://schemas.microsoft.com/office/drawing/2014/main" id="{8BA0B170-0D2F-0ECF-86D2-F1EE362C260A}"/>
                </a:ext>
              </a:extLst>
            </p:cNvPr>
            <p:cNvSpPr/>
            <p:nvPr userDrawn="1"/>
          </p:nvSpPr>
          <p:spPr>
            <a:xfrm rot="10800000">
              <a:off x="12354781" y="137160"/>
              <a:ext cx="2509520" cy="5019040"/>
            </a:xfrm>
            <a:custGeom>
              <a:avLst/>
              <a:gdLst>
                <a:gd name="connsiteX0" fmla="*/ 0 w 5019040"/>
                <a:gd name="connsiteY0" fmla="*/ 2509520 h 5019040"/>
                <a:gd name="connsiteX1" fmla="*/ 2509520 w 5019040"/>
                <a:gd name="connsiteY1" fmla="*/ 0 h 5019040"/>
                <a:gd name="connsiteX2" fmla="*/ 5019040 w 5019040"/>
                <a:gd name="connsiteY2" fmla="*/ 2509520 h 5019040"/>
                <a:gd name="connsiteX3" fmla="*/ 2509520 w 5019040"/>
                <a:gd name="connsiteY3" fmla="*/ 5019040 h 5019040"/>
                <a:gd name="connsiteX4" fmla="*/ 0 w 5019040"/>
                <a:gd name="connsiteY4" fmla="*/ 2509520 h 5019040"/>
                <a:gd name="connsiteX0" fmla="*/ 5019040 w 5110480"/>
                <a:gd name="connsiteY0" fmla="*/ 2509520 h 5019040"/>
                <a:gd name="connsiteX1" fmla="*/ 2509520 w 5110480"/>
                <a:gd name="connsiteY1" fmla="*/ 5019040 h 5019040"/>
                <a:gd name="connsiteX2" fmla="*/ 0 w 5110480"/>
                <a:gd name="connsiteY2" fmla="*/ 2509520 h 5019040"/>
                <a:gd name="connsiteX3" fmla="*/ 2509520 w 5110480"/>
                <a:gd name="connsiteY3" fmla="*/ 0 h 5019040"/>
                <a:gd name="connsiteX4" fmla="*/ 5110480 w 5110480"/>
                <a:gd name="connsiteY4" fmla="*/ 2600960 h 5019040"/>
                <a:gd name="connsiteX0" fmla="*/ 5019040 w 5019040"/>
                <a:gd name="connsiteY0" fmla="*/ 2509520 h 5019040"/>
                <a:gd name="connsiteX1" fmla="*/ 2509520 w 5019040"/>
                <a:gd name="connsiteY1" fmla="*/ 5019040 h 5019040"/>
                <a:gd name="connsiteX2" fmla="*/ 0 w 5019040"/>
                <a:gd name="connsiteY2" fmla="*/ 2509520 h 5019040"/>
                <a:gd name="connsiteX3" fmla="*/ 2509520 w 5019040"/>
                <a:gd name="connsiteY3" fmla="*/ 0 h 5019040"/>
                <a:gd name="connsiteX0" fmla="*/ 2509520 w 2509520"/>
                <a:gd name="connsiteY0" fmla="*/ 5019040 h 5019040"/>
                <a:gd name="connsiteX1" fmla="*/ 0 w 2509520"/>
                <a:gd name="connsiteY1" fmla="*/ 2509520 h 5019040"/>
                <a:gd name="connsiteX2" fmla="*/ 2509520 w 2509520"/>
                <a:gd name="connsiteY2" fmla="*/ 0 h 5019040"/>
              </a:gdLst>
              <a:ahLst/>
              <a:cxnLst>
                <a:cxn ang="0">
                  <a:pos x="connsiteX0" y="connsiteY0"/>
                </a:cxn>
                <a:cxn ang="0">
                  <a:pos x="connsiteX1" y="connsiteY1"/>
                </a:cxn>
                <a:cxn ang="0">
                  <a:pos x="connsiteX2" y="connsiteY2"/>
                </a:cxn>
              </a:cxnLst>
              <a:rect l="l" t="t" r="r" b="b"/>
              <a:pathLst>
                <a:path w="2509520" h="5019040">
                  <a:moveTo>
                    <a:pt x="2509520" y="5019040"/>
                  </a:moveTo>
                  <a:cubicBezTo>
                    <a:pt x="1123550" y="5019040"/>
                    <a:pt x="0" y="3895490"/>
                    <a:pt x="0" y="2509520"/>
                  </a:cubicBezTo>
                  <a:cubicBezTo>
                    <a:pt x="0" y="1123550"/>
                    <a:pt x="1123550" y="0"/>
                    <a:pt x="2509520" y="0"/>
                  </a:cubicBezTo>
                </a:path>
              </a:pathLst>
            </a:custGeom>
            <a:solidFill>
              <a:schemeClr val="tx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2" name="Graphic 11">
            <a:extLst>
              <a:ext uri="{FF2B5EF4-FFF2-40B4-BE49-F238E27FC236}">
                <a16:creationId xmlns:a16="http://schemas.microsoft.com/office/drawing/2014/main" id="{9529F36E-37E5-791F-C763-AC4B3E1A5AE3}"/>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16200000">
            <a:off x="7873932" y="-808525"/>
            <a:ext cx="1471149" cy="3088199"/>
          </a:xfrm>
          <a:prstGeom prst="rect">
            <a:avLst/>
          </a:prstGeom>
        </p:spPr>
      </p:pic>
    </p:spTree>
    <p:extLst>
      <p:ext uri="{BB962C8B-B14F-4D97-AF65-F5344CB8AC3E}">
        <p14:creationId xmlns:p14="http://schemas.microsoft.com/office/powerpoint/2010/main" val="2171734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accel="23000" decel="69000" fill="hold" nodeType="withEffect">
                                  <p:stCondLst>
                                    <p:cond delay="0"/>
                                  </p:stCondLst>
                                  <p:childTnLst>
                                    <p:animRot by="-10800000">
                                      <p:cBhvr>
                                        <p:cTn id="6" dur="1250" fill="hold"/>
                                        <p:tgtEl>
                                          <p:spTgt spid="15"/>
                                        </p:tgtEl>
                                        <p:attrNameLst>
                                          <p:attrName>r</p:attrName>
                                        </p:attrNameLst>
                                      </p:cBhvr>
                                    </p:animRot>
                                  </p:childTnLst>
                                </p:cTn>
                              </p:par>
                              <p:par>
                                <p:cTn id="7" presetID="8" presetClass="emph" presetSubtype="0" accel="23000" decel="69000" fill="hold" nodeType="withEffect">
                                  <p:stCondLst>
                                    <p:cond delay="0"/>
                                  </p:stCondLst>
                                  <p:childTnLst>
                                    <p:animRot by="-10800000">
                                      <p:cBhvr>
                                        <p:cTn id="8" dur="1250" fill="hold"/>
                                        <p:tgtEl>
                                          <p:spTgt spid="16"/>
                                        </p:tgtEl>
                                        <p:attrNameLst>
                                          <p:attrName>r</p:attrName>
                                        </p:attrNameLst>
                                      </p:cBhvr>
                                    </p:animRot>
                                  </p:childTnLst>
                                </p:cTn>
                              </p:par>
                              <p:par>
                                <p:cTn id="9" presetID="42" presetClass="entr" presetSubtype="0" fill="hold" nodeType="withEffect">
                                  <p:stCondLst>
                                    <p:cond delay="5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750"/>
                                        <p:tgtEl>
                                          <p:spTgt spid="3"/>
                                        </p:tgtEl>
                                      </p:cBhvr>
                                    </p:animEffect>
                                    <p:anim calcmode="lin" valueType="num">
                                      <p:cBhvr>
                                        <p:cTn id="12" dur="750" fill="hold"/>
                                        <p:tgtEl>
                                          <p:spTgt spid="3"/>
                                        </p:tgtEl>
                                        <p:attrNameLst>
                                          <p:attrName>ppt_x</p:attrName>
                                        </p:attrNameLst>
                                      </p:cBhvr>
                                      <p:tavLst>
                                        <p:tav tm="0">
                                          <p:val>
                                            <p:strVal val="#ppt_x"/>
                                          </p:val>
                                        </p:tav>
                                        <p:tav tm="100000">
                                          <p:val>
                                            <p:strVal val="#ppt_x"/>
                                          </p:val>
                                        </p:tav>
                                      </p:tavLst>
                                    </p:anim>
                                    <p:anim calcmode="lin" valueType="num">
                                      <p:cBhvr>
                                        <p:cTn id="13" dur="75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250"/>
                            </p:stCondLst>
                            <p:childTnLst>
                              <p:par>
                                <p:cTn id="15" presetID="1" presetClass="entr" presetSubtype="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par>
                          <p:cTn id="19" fill="hold">
                            <p:stCondLst>
                              <p:cond delay="1250"/>
                            </p:stCondLst>
                            <p:childTnLst>
                              <p:par>
                                <p:cTn id="20" presetID="10" presetClass="entr" presetSubtype="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dar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DA387C-C06E-6D19-9BCA-B625657A1D40}"/>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a:extLst>
              <a:ext uri="{FF2B5EF4-FFF2-40B4-BE49-F238E27FC236}">
                <a16:creationId xmlns:a16="http://schemas.microsoft.com/office/drawing/2014/main" id="{8A458B71-F033-698E-9EFB-E782D694488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42359" y="742158"/>
            <a:ext cx="2790857" cy="526577"/>
          </a:xfrm>
          <a:prstGeom prst="rect">
            <a:avLst/>
          </a:prstGeom>
        </p:spPr>
      </p:pic>
      <p:sp>
        <p:nvSpPr>
          <p:cNvPr id="11" name="Title 1">
            <a:extLst>
              <a:ext uri="{FF2B5EF4-FFF2-40B4-BE49-F238E27FC236}">
                <a16:creationId xmlns:a16="http://schemas.microsoft.com/office/drawing/2014/main" id="{4E702637-04A1-642E-EE76-EFE6F47C676E}"/>
              </a:ext>
            </a:extLst>
          </p:cNvPr>
          <p:cNvSpPr>
            <a:spLocks noGrp="1"/>
          </p:cNvSpPr>
          <p:nvPr>
            <p:ph type="title"/>
          </p:nvPr>
        </p:nvSpPr>
        <p:spPr>
          <a:xfrm>
            <a:off x="730250" y="2580641"/>
            <a:ext cx="5899150" cy="1488440"/>
          </a:xfrm>
          <a:prstGeom prst="rect">
            <a:avLst/>
          </a:prstGeom>
        </p:spPr>
        <p:txBody>
          <a:bodyPr anchor="b">
            <a:noAutofit/>
          </a:bodyPr>
          <a:lstStyle>
            <a:lvl1pPr>
              <a:defRPr sz="5200">
                <a:solidFill>
                  <a:schemeClr val="bg2"/>
                </a:solidFill>
              </a:defRPr>
            </a:lvl1pPr>
          </a:lstStyle>
          <a:p>
            <a:endParaRPr lang="en-GB" dirty="0"/>
          </a:p>
        </p:txBody>
      </p:sp>
      <p:sp>
        <p:nvSpPr>
          <p:cNvPr id="32" name="Freeform: Shape 31">
            <a:extLst>
              <a:ext uri="{FF2B5EF4-FFF2-40B4-BE49-F238E27FC236}">
                <a16:creationId xmlns:a16="http://schemas.microsoft.com/office/drawing/2014/main" id="{B5F33C4B-9B15-FB6D-452B-985DEEDFE732}"/>
              </a:ext>
            </a:extLst>
          </p:cNvPr>
          <p:cNvSpPr/>
          <p:nvPr userDrawn="1"/>
        </p:nvSpPr>
        <p:spPr>
          <a:xfrm>
            <a:off x="9281217" y="2249800"/>
            <a:ext cx="2910783" cy="4609615"/>
          </a:xfrm>
          <a:custGeom>
            <a:avLst/>
            <a:gdLst>
              <a:gd name="connsiteX0" fmla="*/ 2447709 w 2910783"/>
              <a:gd name="connsiteY0" fmla="*/ 0 h 4609615"/>
              <a:gd name="connsiteX1" fmla="*/ 2765875 w 2910783"/>
              <a:gd name="connsiteY1" fmla="*/ 216370 h 4609615"/>
              <a:gd name="connsiteX2" fmla="*/ 2910783 w 2910783"/>
              <a:gd name="connsiteY2" fmla="*/ 340632 h 4609615"/>
              <a:gd name="connsiteX3" fmla="*/ 2910783 w 2910783"/>
              <a:gd name="connsiteY3" fmla="*/ 4609615 h 4609615"/>
              <a:gd name="connsiteX4" fmla="*/ 0 w 2910783"/>
              <a:gd name="connsiteY4" fmla="*/ 4609615 h 4609615"/>
              <a:gd name="connsiteX5" fmla="*/ 611914 w 2910783"/>
              <a:gd name="connsiteY5" fmla="*/ 3457236 h 4609615"/>
              <a:gd name="connsiteX6" fmla="*/ 1458522 w 2910783"/>
              <a:gd name="connsiteY6" fmla="*/ 3208262 h 4609615"/>
              <a:gd name="connsiteX7" fmla="*/ 1336683 w 2910783"/>
              <a:gd name="connsiteY7" fmla="*/ 2092325 h 4609615"/>
              <a:gd name="connsiteX8" fmla="*/ 2447709 w 2910783"/>
              <a:gd name="connsiteY8" fmla="*/ 0 h 4609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0783" h="4609615">
                <a:moveTo>
                  <a:pt x="2447709" y="0"/>
                </a:moveTo>
                <a:cubicBezTo>
                  <a:pt x="2558080" y="65565"/>
                  <a:pt x="2664332" y="137819"/>
                  <a:pt x="2765875" y="216370"/>
                </a:cubicBezTo>
                <a:lnTo>
                  <a:pt x="2910783" y="340632"/>
                </a:lnTo>
                <a:lnTo>
                  <a:pt x="2910783" y="4609615"/>
                </a:lnTo>
                <a:lnTo>
                  <a:pt x="0" y="4609615"/>
                </a:lnTo>
                <a:lnTo>
                  <a:pt x="611914" y="3457236"/>
                </a:lnTo>
                <a:cubicBezTo>
                  <a:pt x="915167" y="3544937"/>
                  <a:pt x="1258596" y="3452483"/>
                  <a:pt x="1458522" y="3208262"/>
                </a:cubicBezTo>
                <a:cubicBezTo>
                  <a:pt x="1734501" y="2871128"/>
                  <a:pt x="1673744" y="2368265"/>
                  <a:pt x="1336683" y="2092325"/>
                </a:cubicBezTo>
                <a:lnTo>
                  <a:pt x="2447709"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37" name="Picture Placeholder 36">
            <a:extLst>
              <a:ext uri="{FF2B5EF4-FFF2-40B4-BE49-F238E27FC236}">
                <a16:creationId xmlns:a16="http://schemas.microsoft.com/office/drawing/2014/main" id="{2343568A-F6A3-0530-60D9-C221AA65B0CA}"/>
              </a:ext>
            </a:extLst>
          </p:cNvPr>
          <p:cNvSpPr>
            <a:spLocks noGrp="1"/>
          </p:cNvSpPr>
          <p:nvPr>
            <p:ph type="pic" sz="quarter" idx="10" hasCustomPrompt="1"/>
          </p:nvPr>
        </p:nvSpPr>
        <p:spPr>
          <a:xfrm>
            <a:off x="7064814" y="1830104"/>
            <a:ext cx="4486436" cy="5028603"/>
          </a:xfrm>
          <a:custGeom>
            <a:avLst/>
            <a:gdLst>
              <a:gd name="connsiteX0" fmla="*/ 3173496 w 4486436"/>
              <a:gd name="connsiteY0" fmla="*/ 52 h 5028603"/>
              <a:gd name="connsiteX1" fmla="*/ 4486436 w 4486436"/>
              <a:gd name="connsiteY1" fmla="*/ 291230 h 5028603"/>
              <a:gd name="connsiteX2" fmla="*/ 3375410 w 4486436"/>
              <a:gd name="connsiteY2" fmla="*/ 2383555 h 5028603"/>
              <a:gd name="connsiteX3" fmla="*/ 2528802 w 4486436"/>
              <a:gd name="connsiteY3" fmla="*/ 2632530 h 5028603"/>
              <a:gd name="connsiteX4" fmla="*/ 2650641 w 4486436"/>
              <a:gd name="connsiteY4" fmla="*/ 3748467 h 5028603"/>
              <a:gd name="connsiteX5" fmla="*/ 1970888 w 4486436"/>
              <a:gd name="connsiteY5" fmla="*/ 5028603 h 5028603"/>
              <a:gd name="connsiteX6" fmla="*/ 636743 w 4486436"/>
              <a:gd name="connsiteY6" fmla="*/ 5028603 h 5028603"/>
              <a:gd name="connsiteX7" fmla="*/ 567922 w 4486436"/>
              <a:gd name="connsiteY7" fmla="*/ 4940062 h 5028603"/>
              <a:gd name="connsiteX8" fmla="*/ 657820 w 4486436"/>
              <a:gd name="connsiteY8" fmla="*/ 1210562 h 5028603"/>
              <a:gd name="connsiteX9" fmla="*/ 3173496 w 4486436"/>
              <a:gd name="connsiteY9" fmla="*/ 52 h 5028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6436" h="5028603">
                <a:moveTo>
                  <a:pt x="3173496" y="52"/>
                </a:moveTo>
                <a:cubicBezTo>
                  <a:pt x="3615007" y="2554"/>
                  <a:pt x="4062434" y="96472"/>
                  <a:pt x="4486436" y="291230"/>
                </a:cubicBezTo>
                <a:lnTo>
                  <a:pt x="3375410" y="2383555"/>
                </a:lnTo>
                <a:cubicBezTo>
                  <a:pt x="3072157" y="2295855"/>
                  <a:pt x="2728728" y="2388308"/>
                  <a:pt x="2528802" y="2632530"/>
                </a:cubicBezTo>
                <a:cubicBezTo>
                  <a:pt x="2252823" y="2969664"/>
                  <a:pt x="2313580" y="3472527"/>
                  <a:pt x="2650641" y="3748467"/>
                </a:cubicBezTo>
                <a:lnTo>
                  <a:pt x="1970888" y="5028603"/>
                </a:lnTo>
                <a:lnTo>
                  <a:pt x="636743" y="5028603"/>
                </a:lnTo>
                <a:lnTo>
                  <a:pt x="567922" y="4940062"/>
                </a:lnTo>
                <a:cubicBezTo>
                  <a:pt x="-201425" y="3841304"/>
                  <a:pt x="-206040" y="2327339"/>
                  <a:pt x="657820" y="1210562"/>
                </a:cubicBezTo>
                <a:cubicBezTo>
                  <a:pt x="1259474" y="431499"/>
                  <a:pt x="2202170" y="-5451"/>
                  <a:pt x="3173496" y="52"/>
                </a:cubicBezTo>
                <a:close/>
              </a:path>
            </a:pathLst>
          </a:custGeom>
          <a:solidFill>
            <a:schemeClr val="accent1"/>
          </a:solidFill>
        </p:spPr>
        <p:txBody>
          <a:bodyPr wrap="square" tIns="936000" anchor="t">
            <a:noAutofit/>
          </a:bodyPr>
          <a:lstStyle>
            <a:lvl1pPr marL="0" indent="0" algn="ctr">
              <a:buNone/>
              <a:defRPr sz="2000">
                <a:solidFill>
                  <a:schemeClr val="bg2"/>
                </a:solidFill>
              </a:defRPr>
            </a:lvl1pPr>
          </a:lstStyle>
          <a:p>
            <a:r>
              <a:rPr lang="en-GB" dirty="0"/>
              <a:t>Image optional</a:t>
            </a:r>
            <a:br>
              <a:rPr lang="en-GB" dirty="0"/>
            </a:br>
            <a:r>
              <a:rPr lang="en-GB" dirty="0"/>
              <a:t>(Overlay to be </a:t>
            </a:r>
            <a:br>
              <a:rPr lang="en-GB" dirty="0"/>
            </a:br>
            <a:r>
              <a:rPr lang="en-GB" dirty="0"/>
              <a:t>used if photo included)</a:t>
            </a:r>
          </a:p>
        </p:txBody>
      </p:sp>
      <p:cxnSp>
        <p:nvCxnSpPr>
          <p:cNvPr id="41" name="Straight Connector 40">
            <a:extLst>
              <a:ext uri="{FF2B5EF4-FFF2-40B4-BE49-F238E27FC236}">
                <a16:creationId xmlns:a16="http://schemas.microsoft.com/office/drawing/2014/main" id="{94949AF8-7E30-AB24-53C6-AD6C73E69FA0}"/>
              </a:ext>
            </a:extLst>
          </p:cNvPr>
          <p:cNvCxnSpPr>
            <a:cxnSpLocks/>
          </p:cNvCxnSpPr>
          <p:nvPr userDrawn="1"/>
        </p:nvCxnSpPr>
        <p:spPr>
          <a:xfrm flipH="1">
            <a:off x="10037473" y="5448300"/>
            <a:ext cx="308081" cy="598805"/>
          </a:xfrm>
          <a:prstGeom prst="line">
            <a:avLst/>
          </a:prstGeom>
          <a:ln w="63500"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5" name="Text Placeholder 2">
            <a:extLst>
              <a:ext uri="{FF2B5EF4-FFF2-40B4-BE49-F238E27FC236}">
                <a16:creationId xmlns:a16="http://schemas.microsoft.com/office/drawing/2014/main" id="{E9411DA8-092F-77FD-1BB2-ACBA608A3FB2}"/>
              </a:ext>
            </a:extLst>
          </p:cNvPr>
          <p:cNvSpPr>
            <a:spLocks noGrp="1"/>
          </p:cNvSpPr>
          <p:nvPr>
            <p:ph type="body" idx="1" hasCustomPrompt="1"/>
          </p:nvPr>
        </p:nvSpPr>
        <p:spPr>
          <a:xfrm>
            <a:off x="730250" y="4417447"/>
            <a:ext cx="5800493" cy="581273"/>
          </a:xfrm>
          <a:prstGeom prst="rect">
            <a:avLst/>
          </a:prstGeom>
        </p:spPr>
        <p:txBody>
          <a:bodyPr anchor="t">
            <a:noAutofit/>
          </a:bodyPr>
          <a:lstStyle>
            <a:lvl1pPr marL="0" indent="0">
              <a:buNone/>
              <a:defRPr sz="2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Tree>
    <p:extLst>
      <p:ext uri="{BB962C8B-B14F-4D97-AF65-F5344CB8AC3E}">
        <p14:creationId xmlns:p14="http://schemas.microsoft.com/office/powerpoint/2010/main" val="3911474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2" presetClass="entr" presetSubtype="4" accel="20000" decel="4000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 calcmode="lin" valueType="num">
                                      <p:cBhvr additive="base">
                                        <p:cTn id="10" dur="750" fill="hold"/>
                                        <p:tgtEl>
                                          <p:spTgt spid="37"/>
                                        </p:tgtEl>
                                        <p:attrNameLst>
                                          <p:attrName>ppt_x</p:attrName>
                                        </p:attrNameLst>
                                      </p:cBhvr>
                                      <p:tavLst>
                                        <p:tav tm="0">
                                          <p:val>
                                            <p:strVal val="#ppt_x"/>
                                          </p:val>
                                        </p:tav>
                                        <p:tav tm="100000">
                                          <p:val>
                                            <p:strVal val="#ppt_x"/>
                                          </p:val>
                                        </p:tav>
                                      </p:tavLst>
                                    </p:anim>
                                    <p:anim calcmode="lin" valueType="num">
                                      <p:cBhvr additive="base">
                                        <p:cTn id="11" dur="750" fill="hold"/>
                                        <p:tgtEl>
                                          <p:spTgt spid="37"/>
                                        </p:tgtEl>
                                        <p:attrNameLst>
                                          <p:attrName>ppt_y</p:attrName>
                                        </p:attrNameLst>
                                      </p:cBhvr>
                                      <p:tavLst>
                                        <p:tav tm="0">
                                          <p:val>
                                            <p:strVal val="1+#ppt_h/2"/>
                                          </p:val>
                                        </p:tav>
                                        <p:tav tm="100000">
                                          <p:val>
                                            <p:strVal val="#ppt_y"/>
                                          </p:val>
                                        </p:tav>
                                      </p:tavLst>
                                    </p:anim>
                                  </p:childTnLst>
                                </p:cTn>
                              </p:par>
                              <p:par>
                                <p:cTn id="12" presetID="2" presetClass="entr" presetSubtype="2" accel="20000" decel="40000" fill="hold" grpId="0" nodeType="withEffect">
                                  <p:stCondLst>
                                    <p:cond delay="0"/>
                                  </p:stCondLst>
                                  <p:childTnLst>
                                    <p:set>
                                      <p:cBhvr>
                                        <p:cTn id="13" dur="1" fill="hold">
                                          <p:stCondLst>
                                            <p:cond delay="0"/>
                                          </p:stCondLst>
                                        </p:cTn>
                                        <p:tgtEl>
                                          <p:spTgt spid="32"/>
                                        </p:tgtEl>
                                        <p:attrNameLst>
                                          <p:attrName>style.visibility</p:attrName>
                                        </p:attrNameLst>
                                      </p:cBhvr>
                                      <p:to>
                                        <p:strVal val="visible"/>
                                      </p:to>
                                    </p:set>
                                    <p:anim calcmode="lin" valueType="num">
                                      <p:cBhvr additive="base">
                                        <p:cTn id="14" dur="750" fill="hold"/>
                                        <p:tgtEl>
                                          <p:spTgt spid="32"/>
                                        </p:tgtEl>
                                        <p:attrNameLst>
                                          <p:attrName>ppt_x</p:attrName>
                                        </p:attrNameLst>
                                      </p:cBhvr>
                                      <p:tavLst>
                                        <p:tav tm="0">
                                          <p:val>
                                            <p:strVal val="1+#ppt_w/2"/>
                                          </p:val>
                                        </p:tav>
                                        <p:tav tm="100000">
                                          <p:val>
                                            <p:strVal val="#ppt_x"/>
                                          </p:val>
                                        </p:tav>
                                      </p:tavLst>
                                    </p:anim>
                                    <p:anim calcmode="lin" valueType="num">
                                      <p:cBhvr additive="base">
                                        <p:cTn id="15" dur="750" fill="hold"/>
                                        <p:tgtEl>
                                          <p:spTgt spid="32"/>
                                        </p:tgtEl>
                                        <p:attrNameLst>
                                          <p:attrName>ppt_y</p:attrName>
                                        </p:attrNameLst>
                                      </p:cBhvr>
                                      <p:tavLst>
                                        <p:tav tm="0">
                                          <p:val>
                                            <p:strVal val="#ppt_y"/>
                                          </p:val>
                                        </p:tav>
                                        <p:tav tm="100000">
                                          <p:val>
                                            <p:strVal val="#ppt_y"/>
                                          </p:val>
                                        </p:tav>
                                      </p:tavLst>
                                    </p:anim>
                                  </p:childTnLst>
                                </p:cTn>
                              </p:par>
                              <p:par>
                                <p:cTn id="16" presetID="47" presetClass="entr" presetSubtype="0" fill="hold" grpId="0" nodeType="withEffect" nodePh="1">
                                  <p:stCondLst>
                                    <p:cond delay="500"/>
                                  </p:stCondLst>
                                  <p:endCondLst>
                                    <p:cond evt="begin" delay="0">
                                      <p:tn val="16"/>
                                    </p:cond>
                                  </p:end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anim calcmode="lin" valueType="num">
                                      <p:cBhvr>
                                        <p:cTn id="19" dur="500" fill="hold"/>
                                        <p:tgtEl>
                                          <p:spTgt spid="11"/>
                                        </p:tgtEl>
                                        <p:attrNameLst>
                                          <p:attrName>ppt_x</p:attrName>
                                        </p:attrNameLst>
                                      </p:cBhvr>
                                      <p:tavLst>
                                        <p:tav tm="0">
                                          <p:val>
                                            <p:strVal val="#ppt_x"/>
                                          </p:val>
                                        </p:tav>
                                        <p:tav tm="100000">
                                          <p:val>
                                            <p:strVal val="#ppt_x"/>
                                          </p:val>
                                        </p:tav>
                                      </p:tavLst>
                                    </p:anim>
                                    <p:anim calcmode="lin" valueType="num">
                                      <p:cBhvr>
                                        <p:cTn id="20" dur="500" fill="hold"/>
                                        <p:tgtEl>
                                          <p:spTgt spid="11"/>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50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fade">
                                      <p:cBhvr>
                                        <p:cTn id="23" dur="500"/>
                                        <p:tgtEl>
                                          <p:spTgt spid="5">
                                            <p:txEl>
                                              <p:pRg st="0" end="0"/>
                                            </p:txEl>
                                          </p:spTgt>
                                        </p:tgtEl>
                                      </p:cBhvr>
                                    </p:animEffect>
                                    <p:anim calcmode="lin" valueType="num">
                                      <p:cBhvr>
                                        <p:cTn id="24"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5" dur="500" fill="hold"/>
                                        <p:tgtEl>
                                          <p:spTgt spid="5">
                                            <p:txEl>
                                              <p:pRg st="0" end="0"/>
                                            </p:txEl>
                                          </p:spTgt>
                                        </p:tgtEl>
                                        <p:attrNameLst>
                                          <p:attrName>ppt_y</p:attrName>
                                        </p:attrNameLst>
                                      </p:cBhvr>
                                      <p:tavLst>
                                        <p:tav tm="0">
                                          <p:val>
                                            <p:strVal val="#ppt_y+.1"/>
                                          </p:val>
                                        </p:tav>
                                        <p:tav tm="100000">
                                          <p:val>
                                            <p:strVal val="#ppt_y"/>
                                          </p:val>
                                        </p:tav>
                                      </p:tavLst>
                                    </p:anim>
                                  </p:childTnLst>
                                </p:cTn>
                              </p:par>
                              <p:par>
                                <p:cTn id="26" presetID="1" presetClass="entr" presetSubtype="0" fill="hold" nodeType="withEffect">
                                  <p:stCondLst>
                                    <p:cond delay="250"/>
                                  </p:stCondLst>
                                  <p:childTnLst>
                                    <p:set>
                                      <p:cBhvr>
                                        <p:cTn id="27" dur="1" fill="hold">
                                          <p:stCondLst>
                                            <p:cond delay="0"/>
                                          </p:stCondLst>
                                        </p:cTn>
                                        <p:tgtEl>
                                          <p:spTgt spid="41"/>
                                        </p:tgtEl>
                                        <p:attrNameLst>
                                          <p:attrName>style.visibility</p:attrName>
                                        </p:attrNameLst>
                                      </p:cBhvr>
                                      <p:to>
                                        <p:strVal val="visible"/>
                                      </p:to>
                                    </p:set>
                                  </p:childTnLst>
                                </p:cTn>
                              </p:par>
                              <p:par>
                                <p:cTn id="28" presetID="42" presetClass="path" presetSubtype="0" accel="50000" decel="50000" fill="hold" nodeType="withEffect">
                                  <p:stCondLst>
                                    <p:cond delay="250"/>
                                  </p:stCondLst>
                                  <p:childTnLst>
                                    <p:animMotion origin="layout" path="M 2.5E-6 -2.96296E-6 L -0.06524 0.22315 " pathEditMode="relative" rAng="0" ptsTypes="AA">
                                      <p:cBhvr>
                                        <p:cTn id="29" dur="1000" spd="-100000" fill="hold"/>
                                        <p:tgtEl>
                                          <p:spTgt spid="41"/>
                                        </p:tgtEl>
                                        <p:attrNameLst>
                                          <p:attrName>ppt_x</p:attrName>
                                          <p:attrName>ppt_y</p:attrName>
                                        </p:attrNameLst>
                                      </p:cBhvr>
                                      <p:rCtr x="-3268" y="1115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2" grpId="0" animBg="1"/>
      <p:bldP spid="37" grpId="0" animBg="1"/>
      <p:bldP spid="5" grpId="0" build="p">
        <p:tmplLst>
          <p:tmpl lvl="1">
            <p:tnLst>
              <p:par>
                <p:cTn presetID="42" presetClass="entr" presetSubtype="0" fill="hold" nodeType="withEffect">
                  <p:stCondLst>
                    <p:cond delay="5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anim calcmode="lin" valueType="num">
                      <p:cBhvr>
                        <p:cTn dur="500" fill="hold"/>
                        <p:tgtEl>
                          <p:spTgt spid="5"/>
                        </p:tgtEl>
                        <p:attrNameLst>
                          <p:attrName>ppt_x</p:attrName>
                        </p:attrNameLst>
                      </p:cBhvr>
                      <p:tavLst>
                        <p:tav tm="0">
                          <p:val>
                            <p:strVal val="#ppt_x"/>
                          </p:val>
                        </p:tav>
                        <p:tav tm="100000">
                          <p:val>
                            <p:strVal val="#ppt_x"/>
                          </p:val>
                        </p:tav>
                      </p:tavLst>
                    </p:anim>
                    <p:anim calcmode="lin" valueType="num">
                      <p:cBhvr>
                        <p:cTn dur="500" fill="hold"/>
                        <p:tgtEl>
                          <p:spTgt spid="5"/>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ier-l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DA387C-C06E-6D19-9BCA-B625657A1D40}"/>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a:extLst>
              <a:ext uri="{FF2B5EF4-FFF2-40B4-BE49-F238E27FC236}">
                <a16:creationId xmlns:a16="http://schemas.microsoft.com/office/drawing/2014/main" id="{8A458B71-F033-698E-9EFB-E782D694488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42359" y="742158"/>
            <a:ext cx="2790857" cy="526577"/>
          </a:xfrm>
          <a:prstGeom prst="rect">
            <a:avLst/>
          </a:prstGeom>
        </p:spPr>
      </p:pic>
      <p:sp>
        <p:nvSpPr>
          <p:cNvPr id="11" name="Title 1">
            <a:extLst>
              <a:ext uri="{FF2B5EF4-FFF2-40B4-BE49-F238E27FC236}">
                <a16:creationId xmlns:a16="http://schemas.microsoft.com/office/drawing/2014/main" id="{4E702637-04A1-642E-EE76-EFE6F47C676E}"/>
              </a:ext>
            </a:extLst>
          </p:cNvPr>
          <p:cNvSpPr>
            <a:spLocks noGrp="1"/>
          </p:cNvSpPr>
          <p:nvPr>
            <p:ph type="title"/>
          </p:nvPr>
        </p:nvSpPr>
        <p:spPr>
          <a:xfrm>
            <a:off x="730250" y="2580641"/>
            <a:ext cx="5899150" cy="1488440"/>
          </a:xfrm>
          <a:prstGeom prst="rect">
            <a:avLst/>
          </a:prstGeom>
        </p:spPr>
        <p:txBody>
          <a:bodyPr anchor="b">
            <a:noAutofit/>
          </a:bodyPr>
          <a:lstStyle>
            <a:lvl1pPr>
              <a:defRPr sz="5200">
                <a:solidFill>
                  <a:schemeClr val="accent1"/>
                </a:solidFill>
              </a:defRPr>
            </a:lvl1pPr>
          </a:lstStyle>
          <a:p>
            <a:endParaRPr lang="en-GB" dirty="0"/>
          </a:p>
        </p:txBody>
      </p:sp>
      <p:sp>
        <p:nvSpPr>
          <p:cNvPr id="32" name="Freeform: Shape 31">
            <a:extLst>
              <a:ext uri="{FF2B5EF4-FFF2-40B4-BE49-F238E27FC236}">
                <a16:creationId xmlns:a16="http://schemas.microsoft.com/office/drawing/2014/main" id="{B5F33C4B-9B15-FB6D-452B-985DEEDFE732}"/>
              </a:ext>
            </a:extLst>
          </p:cNvPr>
          <p:cNvSpPr/>
          <p:nvPr userDrawn="1"/>
        </p:nvSpPr>
        <p:spPr>
          <a:xfrm>
            <a:off x="9281217" y="2249800"/>
            <a:ext cx="2910783" cy="4609615"/>
          </a:xfrm>
          <a:custGeom>
            <a:avLst/>
            <a:gdLst>
              <a:gd name="connsiteX0" fmla="*/ 2447709 w 2910783"/>
              <a:gd name="connsiteY0" fmla="*/ 0 h 4609615"/>
              <a:gd name="connsiteX1" fmla="*/ 2765875 w 2910783"/>
              <a:gd name="connsiteY1" fmla="*/ 216370 h 4609615"/>
              <a:gd name="connsiteX2" fmla="*/ 2910783 w 2910783"/>
              <a:gd name="connsiteY2" fmla="*/ 340632 h 4609615"/>
              <a:gd name="connsiteX3" fmla="*/ 2910783 w 2910783"/>
              <a:gd name="connsiteY3" fmla="*/ 4609615 h 4609615"/>
              <a:gd name="connsiteX4" fmla="*/ 0 w 2910783"/>
              <a:gd name="connsiteY4" fmla="*/ 4609615 h 4609615"/>
              <a:gd name="connsiteX5" fmla="*/ 611914 w 2910783"/>
              <a:gd name="connsiteY5" fmla="*/ 3457236 h 4609615"/>
              <a:gd name="connsiteX6" fmla="*/ 1458522 w 2910783"/>
              <a:gd name="connsiteY6" fmla="*/ 3208262 h 4609615"/>
              <a:gd name="connsiteX7" fmla="*/ 1336683 w 2910783"/>
              <a:gd name="connsiteY7" fmla="*/ 2092325 h 4609615"/>
              <a:gd name="connsiteX8" fmla="*/ 2447709 w 2910783"/>
              <a:gd name="connsiteY8" fmla="*/ 0 h 4609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0783" h="4609615">
                <a:moveTo>
                  <a:pt x="2447709" y="0"/>
                </a:moveTo>
                <a:cubicBezTo>
                  <a:pt x="2558080" y="65565"/>
                  <a:pt x="2664332" y="137819"/>
                  <a:pt x="2765875" y="216370"/>
                </a:cubicBezTo>
                <a:lnTo>
                  <a:pt x="2910783" y="340632"/>
                </a:lnTo>
                <a:lnTo>
                  <a:pt x="2910783" y="4609615"/>
                </a:lnTo>
                <a:lnTo>
                  <a:pt x="0" y="4609615"/>
                </a:lnTo>
                <a:lnTo>
                  <a:pt x="611914" y="3457236"/>
                </a:lnTo>
                <a:cubicBezTo>
                  <a:pt x="915167" y="3544937"/>
                  <a:pt x="1258596" y="3452483"/>
                  <a:pt x="1458522" y="3208262"/>
                </a:cubicBezTo>
                <a:cubicBezTo>
                  <a:pt x="1734501" y="2871128"/>
                  <a:pt x="1673744" y="2368265"/>
                  <a:pt x="1336683" y="2092325"/>
                </a:cubicBezTo>
                <a:lnTo>
                  <a:pt x="2447709"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37" name="Picture Placeholder 36">
            <a:extLst>
              <a:ext uri="{FF2B5EF4-FFF2-40B4-BE49-F238E27FC236}">
                <a16:creationId xmlns:a16="http://schemas.microsoft.com/office/drawing/2014/main" id="{2343568A-F6A3-0530-60D9-C221AA65B0CA}"/>
              </a:ext>
            </a:extLst>
          </p:cNvPr>
          <p:cNvSpPr>
            <a:spLocks noGrp="1"/>
          </p:cNvSpPr>
          <p:nvPr>
            <p:ph type="pic" sz="quarter" idx="10" hasCustomPrompt="1"/>
          </p:nvPr>
        </p:nvSpPr>
        <p:spPr>
          <a:xfrm>
            <a:off x="7064814" y="1830104"/>
            <a:ext cx="4486436" cy="5028603"/>
          </a:xfrm>
          <a:custGeom>
            <a:avLst/>
            <a:gdLst>
              <a:gd name="connsiteX0" fmla="*/ 3173496 w 4486436"/>
              <a:gd name="connsiteY0" fmla="*/ 52 h 5028603"/>
              <a:gd name="connsiteX1" fmla="*/ 4486436 w 4486436"/>
              <a:gd name="connsiteY1" fmla="*/ 291230 h 5028603"/>
              <a:gd name="connsiteX2" fmla="*/ 3375410 w 4486436"/>
              <a:gd name="connsiteY2" fmla="*/ 2383555 h 5028603"/>
              <a:gd name="connsiteX3" fmla="*/ 2528802 w 4486436"/>
              <a:gd name="connsiteY3" fmla="*/ 2632530 h 5028603"/>
              <a:gd name="connsiteX4" fmla="*/ 2650641 w 4486436"/>
              <a:gd name="connsiteY4" fmla="*/ 3748467 h 5028603"/>
              <a:gd name="connsiteX5" fmla="*/ 1970888 w 4486436"/>
              <a:gd name="connsiteY5" fmla="*/ 5028603 h 5028603"/>
              <a:gd name="connsiteX6" fmla="*/ 636743 w 4486436"/>
              <a:gd name="connsiteY6" fmla="*/ 5028603 h 5028603"/>
              <a:gd name="connsiteX7" fmla="*/ 567922 w 4486436"/>
              <a:gd name="connsiteY7" fmla="*/ 4940062 h 5028603"/>
              <a:gd name="connsiteX8" fmla="*/ 657820 w 4486436"/>
              <a:gd name="connsiteY8" fmla="*/ 1210562 h 5028603"/>
              <a:gd name="connsiteX9" fmla="*/ 3173496 w 4486436"/>
              <a:gd name="connsiteY9" fmla="*/ 52 h 5028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6436" h="5028603">
                <a:moveTo>
                  <a:pt x="3173496" y="52"/>
                </a:moveTo>
                <a:cubicBezTo>
                  <a:pt x="3615007" y="2554"/>
                  <a:pt x="4062434" y="96472"/>
                  <a:pt x="4486436" y="291230"/>
                </a:cubicBezTo>
                <a:lnTo>
                  <a:pt x="3375410" y="2383555"/>
                </a:lnTo>
                <a:cubicBezTo>
                  <a:pt x="3072157" y="2295855"/>
                  <a:pt x="2728728" y="2388308"/>
                  <a:pt x="2528802" y="2632530"/>
                </a:cubicBezTo>
                <a:cubicBezTo>
                  <a:pt x="2252823" y="2969664"/>
                  <a:pt x="2313580" y="3472527"/>
                  <a:pt x="2650641" y="3748467"/>
                </a:cubicBezTo>
                <a:lnTo>
                  <a:pt x="1970888" y="5028603"/>
                </a:lnTo>
                <a:lnTo>
                  <a:pt x="636743" y="5028603"/>
                </a:lnTo>
                <a:lnTo>
                  <a:pt x="567922" y="4940062"/>
                </a:lnTo>
                <a:cubicBezTo>
                  <a:pt x="-201425" y="3841304"/>
                  <a:pt x="-206040" y="2327339"/>
                  <a:pt x="657820" y="1210562"/>
                </a:cubicBezTo>
                <a:cubicBezTo>
                  <a:pt x="1259474" y="431499"/>
                  <a:pt x="2202170" y="-5451"/>
                  <a:pt x="3173496" y="52"/>
                </a:cubicBezTo>
                <a:close/>
              </a:path>
            </a:pathLst>
          </a:custGeom>
          <a:solidFill>
            <a:schemeClr val="accent1"/>
          </a:solidFill>
        </p:spPr>
        <p:txBody>
          <a:bodyPr wrap="square" tIns="936000" anchor="t">
            <a:noAutofit/>
          </a:bodyPr>
          <a:lstStyle>
            <a:lvl1pPr marL="0" indent="0" algn="ctr">
              <a:buNone/>
              <a:defRPr sz="2000">
                <a:solidFill>
                  <a:schemeClr val="bg2"/>
                </a:solidFill>
              </a:defRPr>
            </a:lvl1pPr>
          </a:lstStyle>
          <a:p>
            <a:r>
              <a:rPr lang="en-GB" dirty="0"/>
              <a:t>Image optional</a:t>
            </a:r>
            <a:br>
              <a:rPr lang="en-GB" dirty="0"/>
            </a:br>
            <a:r>
              <a:rPr lang="en-GB" dirty="0"/>
              <a:t>(Overlay to be </a:t>
            </a:r>
            <a:br>
              <a:rPr lang="en-GB" dirty="0"/>
            </a:br>
            <a:r>
              <a:rPr lang="en-GB" dirty="0"/>
              <a:t>used if photo included)</a:t>
            </a:r>
          </a:p>
        </p:txBody>
      </p:sp>
      <p:cxnSp>
        <p:nvCxnSpPr>
          <p:cNvPr id="41" name="Straight Connector 40">
            <a:extLst>
              <a:ext uri="{FF2B5EF4-FFF2-40B4-BE49-F238E27FC236}">
                <a16:creationId xmlns:a16="http://schemas.microsoft.com/office/drawing/2014/main" id="{94949AF8-7E30-AB24-53C6-AD6C73E69FA0}"/>
              </a:ext>
            </a:extLst>
          </p:cNvPr>
          <p:cNvCxnSpPr>
            <a:cxnSpLocks/>
          </p:cNvCxnSpPr>
          <p:nvPr userDrawn="1"/>
        </p:nvCxnSpPr>
        <p:spPr>
          <a:xfrm flipH="1">
            <a:off x="10037473" y="5448300"/>
            <a:ext cx="308081" cy="598805"/>
          </a:xfrm>
          <a:prstGeom prst="line">
            <a:avLst/>
          </a:prstGeom>
          <a:ln w="635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5" name="Text Placeholder 2">
            <a:extLst>
              <a:ext uri="{FF2B5EF4-FFF2-40B4-BE49-F238E27FC236}">
                <a16:creationId xmlns:a16="http://schemas.microsoft.com/office/drawing/2014/main" id="{E9411DA8-092F-77FD-1BB2-ACBA608A3FB2}"/>
              </a:ext>
            </a:extLst>
          </p:cNvPr>
          <p:cNvSpPr>
            <a:spLocks noGrp="1"/>
          </p:cNvSpPr>
          <p:nvPr>
            <p:ph type="body" idx="1" hasCustomPrompt="1"/>
          </p:nvPr>
        </p:nvSpPr>
        <p:spPr>
          <a:xfrm>
            <a:off x="730250" y="4417447"/>
            <a:ext cx="5800493" cy="581273"/>
          </a:xfrm>
          <a:prstGeom prst="rect">
            <a:avLst/>
          </a:prstGeom>
        </p:spPr>
        <p:txBody>
          <a:bodyPr anchor="t">
            <a:noAutofit/>
          </a:bodyPr>
          <a:lstStyle>
            <a:lvl1pPr marL="0" indent="0">
              <a:buNone/>
              <a:defRPr sz="26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Tree>
    <p:extLst>
      <p:ext uri="{BB962C8B-B14F-4D97-AF65-F5344CB8AC3E}">
        <p14:creationId xmlns:p14="http://schemas.microsoft.com/office/powerpoint/2010/main" val="2349747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2" presetClass="entr" presetSubtype="4" accel="20000" decel="4000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 calcmode="lin" valueType="num">
                                      <p:cBhvr additive="base">
                                        <p:cTn id="10" dur="750" fill="hold"/>
                                        <p:tgtEl>
                                          <p:spTgt spid="37"/>
                                        </p:tgtEl>
                                        <p:attrNameLst>
                                          <p:attrName>ppt_x</p:attrName>
                                        </p:attrNameLst>
                                      </p:cBhvr>
                                      <p:tavLst>
                                        <p:tav tm="0">
                                          <p:val>
                                            <p:strVal val="#ppt_x"/>
                                          </p:val>
                                        </p:tav>
                                        <p:tav tm="100000">
                                          <p:val>
                                            <p:strVal val="#ppt_x"/>
                                          </p:val>
                                        </p:tav>
                                      </p:tavLst>
                                    </p:anim>
                                    <p:anim calcmode="lin" valueType="num">
                                      <p:cBhvr additive="base">
                                        <p:cTn id="11" dur="750" fill="hold"/>
                                        <p:tgtEl>
                                          <p:spTgt spid="37"/>
                                        </p:tgtEl>
                                        <p:attrNameLst>
                                          <p:attrName>ppt_y</p:attrName>
                                        </p:attrNameLst>
                                      </p:cBhvr>
                                      <p:tavLst>
                                        <p:tav tm="0">
                                          <p:val>
                                            <p:strVal val="1+#ppt_h/2"/>
                                          </p:val>
                                        </p:tav>
                                        <p:tav tm="100000">
                                          <p:val>
                                            <p:strVal val="#ppt_y"/>
                                          </p:val>
                                        </p:tav>
                                      </p:tavLst>
                                    </p:anim>
                                  </p:childTnLst>
                                </p:cTn>
                              </p:par>
                              <p:par>
                                <p:cTn id="12" presetID="2" presetClass="entr" presetSubtype="2" accel="20000" decel="40000" fill="hold" grpId="0" nodeType="withEffect">
                                  <p:stCondLst>
                                    <p:cond delay="0"/>
                                  </p:stCondLst>
                                  <p:childTnLst>
                                    <p:set>
                                      <p:cBhvr>
                                        <p:cTn id="13" dur="1" fill="hold">
                                          <p:stCondLst>
                                            <p:cond delay="0"/>
                                          </p:stCondLst>
                                        </p:cTn>
                                        <p:tgtEl>
                                          <p:spTgt spid="32"/>
                                        </p:tgtEl>
                                        <p:attrNameLst>
                                          <p:attrName>style.visibility</p:attrName>
                                        </p:attrNameLst>
                                      </p:cBhvr>
                                      <p:to>
                                        <p:strVal val="visible"/>
                                      </p:to>
                                    </p:set>
                                    <p:anim calcmode="lin" valueType="num">
                                      <p:cBhvr additive="base">
                                        <p:cTn id="14" dur="750" fill="hold"/>
                                        <p:tgtEl>
                                          <p:spTgt spid="32"/>
                                        </p:tgtEl>
                                        <p:attrNameLst>
                                          <p:attrName>ppt_x</p:attrName>
                                        </p:attrNameLst>
                                      </p:cBhvr>
                                      <p:tavLst>
                                        <p:tav tm="0">
                                          <p:val>
                                            <p:strVal val="1+#ppt_w/2"/>
                                          </p:val>
                                        </p:tav>
                                        <p:tav tm="100000">
                                          <p:val>
                                            <p:strVal val="#ppt_x"/>
                                          </p:val>
                                        </p:tav>
                                      </p:tavLst>
                                    </p:anim>
                                    <p:anim calcmode="lin" valueType="num">
                                      <p:cBhvr additive="base">
                                        <p:cTn id="15" dur="750" fill="hold"/>
                                        <p:tgtEl>
                                          <p:spTgt spid="32"/>
                                        </p:tgtEl>
                                        <p:attrNameLst>
                                          <p:attrName>ppt_y</p:attrName>
                                        </p:attrNameLst>
                                      </p:cBhvr>
                                      <p:tavLst>
                                        <p:tav tm="0">
                                          <p:val>
                                            <p:strVal val="#ppt_y"/>
                                          </p:val>
                                        </p:tav>
                                        <p:tav tm="100000">
                                          <p:val>
                                            <p:strVal val="#ppt_y"/>
                                          </p:val>
                                        </p:tav>
                                      </p:tavLst>
                                    </p:anim>
                                  </p:childTnLst>
                                </p:cTn>
                              </p:par>
                              <p:par>
                                <p:cTn id="16" presetID="47" presetClass="entr" presetSubtype="0" fill="hold" grpId="0" nodeType="withEffect" nodePh="1">
                                  <p:stCondLst>
                                    <p:cond delay="500"/>
                                  </p:stCondLst>
                                  <p:endCondLst>
                                    <p:cond evt="begin" delay="0">
                                      <p:tn val="16"/>
                                    </p:cond>
                                  </p:end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anim calcmode="lin" valueType="num">
                                      <p:cBhvr>
                                        <p:cTn id="19" dur="500" fill="hold"/>
                                        <p:tgtEl>
                                          <p:spTgt spid="11"/>
                                        </p:tgtEl>
                                        <p:attrNameLst>
                                          <p:attrName>ppt_x</p:attrName>
                                        </p:attrNameLst>
                                      </p:cBhvr>
                                      <p:tavLst>
                                        <p:tav tm="0">
                                          <p:val>
                                            <p:strVal val="#ppt_x"/>
                                          </p:val>
                                        </p:tav>
                                        <p:tav tm="100000">
                                          <p:val>
                                            <p:strVal val="#ppt_x"/>
                                          </p:val>
                                        </p:tav>
                                      </p:tavLst>
                                    </p:anim>
                                    <p:anim calcmode="lin" valueType="num">
                                      <p:cBhvr>
                                        <p:cTn id="20" dur="500" fill="hold"/>
                                        <p:tgtEl>
                                          <p:spTgt spid="11"/>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50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fade">
                                      <p:cBhvr>
                                        <p:cTn id="23" dur="500"/>
                                        <p:tgtEl>
                                          <p:spTgt spid="5">
                                            <p:txEl>
                                              <p:pRg st="0" end="0"/>
                                            </p:txEl>
                                          </p:spTgt>
                                        </p:tgtEl>
                                      </p:cBhvr>
                                    </p:animEffect>
                                    <p:anim calcmode="lin" valueType="num">
                                      <p:cBhvr>
                                        <p:cTn id="24"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5" dur="500" fill="hold"/>
                                        <p:tgtEl>
                                          <p:spTgt spid="5">
                                            <p:txEl>
                                              <p:pRg st="0" end="0"/>
                                            </p:txEl>
                                          </p:spTgt>
                                        </p:tgtEl>
                                        <p:attrNameLst>
                                          <p:attrName>ppt_y</p:attrName>
                                        </p:attrNameLst>
                                      </p:cBhvr>
                                      <p:tavLst>
                                        <p:tav tm="0">
                                          <p:val>
                                            <p:strVal val="#ppt_y+.1"/>
                                          </p:val>
                                        </p:tav>
                                        <p:tav tm="100000">
                                          <p:val>
                                            <p:strVal val="#ppt_y"/>
                                          </p:val>
                                        </p:tav>
                                      </p:tavLst>
                                    </p:anim>
                                  </p:childTnLst>
                                </p:cTn>
                              </p:par>
                              <p:par>
                                <p:cTn id="26" presetID="1" presetClass="entr" presetSubtype="0" fill="hold" nodeType="withEffect">
                                  <p:stCondLst>
                                    <p:cond delay="250"/>
                                  </p:stCondLst>
                                  <p:childTnLst>
                                    <p:set>
                                      <p:cBhvr>
                                        <p:cTn id="27" dur="1" fill="hold">
                                          <p:stCondLst>
                                            <p:cond delay="0"/>
                                          </p:stCondLst>
                                        </p:cTn>
                                        <p:tgtEl>
                                          <p:spTgt spid="41"/>
                                        </p:tgtEl>
                                        <p:attrNameLst>
                                          <p:attrName>style.visibility</p:attrName>
                                        </p:attrNameLst>
                                      </p:cBhvr>
                                      <p:to>
                                        <p:strVal val="visible"/>
                                      </p:to>
                                    </p:set>
                                  </p:childTnLst>
                                </p:cTn>
                              </p:par>
                              <p:par>
                                <p:cTn id="28" presetID="42" presetClass="path" presetSubtype="0" accel="50000" decel="50000" fill="hold" nodeType="withEffect">
                                  <p:stCondLst>
                                    <p:cond delay="250"/>
                                  </p:stCondLst>
                                  <p:childTnLst>
                                    <p:animMotion origin="layout" path="M 2.5E-6 -2.96296E-6 L -0.06524 0.22315 " pathEditMode="relative" rAng="0" ptsTypes="AA">
                                      <p:cBhvr>
                                        <p:cTn id="29" dur="1000" spd="-100000" fill="hold"/>
                                        <p:tgtEl>
                                          <p:spTgt spid="41"/>
                                        </p:tgtEl>
                                        <p:attrNameLst>
                                          <p:attrName>ppt_x</p:attrName>
                                          <p:attrName>ppt_y</p:attrName>
                                        </p:attrNameLst>
                                      </p:cBhvr>
                                      <p:rCtr x="-3268" y="1115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2" grpId="0" animBg="1"/>
      <p:bldP spid="37" grpId="0" animBg="1"/>
      <p:bldP spid="5" grpId="0" build="p">
        <p:tmplLst>
          <p:tmpl lvl="1">
            <p:tnLst>
              <p:par>
                <p:cTn presetID="42" presetClass="entr" presetSubtype="0" fill="hold" nodeType="withEffect">
                  <p:stCondLst>
                    <p:cond delay="5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anim calcmode="lin" valueType="num">
                      <p:cBhvr>
                        <p:cTn dur="500" fill="hold"/>
                        <p:tgtEl>
                          <p:spTgt spid="5"/>
                        </p:tgtEl>
                        <p:attrNameLst>
                          <p:attrName>ppt_x</p:attrName>
                        </p:attrNameLst>
                      </p:cBhvr>
                      <p:tavLst>
                        <p:tav tm="0">
                          <p:val>
                            <p:strVal val="#ppt_x"/>
                          </p:val>
                        </p:tav>
                        <p:tav tm="100000">
                          <p:val>
                            <p:strVal val="#ppt_x"/>
                          </p:val>
                        </p:tav>
                      </p:tavLst>
                    </p:anim>
                    <p:anim calcmode="lin" valueType="num">
                      <p:cBhvr>
                        <p:cTn dur="500" fill="hold"/>
                        <p:tgtEl>
                          <p:spTgt spid="5"/>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or divi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DA387C-C06E-6D19-9BCA-B625657A1D40}"/>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a:extLst>
              <a:ext uri="{FF2B5EF4-FFF2-40B4-BE49-F238E27FC236}">
                <a16:creationId xmlns:a16="http://schemas.microsoft.com/office/drawing/2014/main" id="{8A458B71-F033-698E-9EFB-E782D694488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42359" y="742158"/>
            <a:ext cx="2790857" cy="526577"/>
          </a:xfrm>
          <a:prstGeom prst="rect">
            <a:avLst/>
          </a:prstGeom>
        </p:spPr>
      </p:pic>
      <p:sp>
        <p:nvSpPr>
          <p:cNvPr id="11" name="Title 1">
            <a:extLst>
              <a:ext uri="{FF2B5EF4-FFF2-40B4-BE49-F238E27FC236}">
                <a16:creationId xmlns:a16="http://schemas.microsoft.com/office/drawing/2014/main" id="{4E702637-04A1-642E-EE76-EFE6F47C676E}"/>
              </a:ext>
            </a:extLst>
          </p:cNvPr>
          <p:cNvSpPr>
            <a:spLocks noGrp="1"/>
          </p:cNvSpPr>
          <p:nvPr>
            <p:ph type="title"/>
          </p:nvPr>
        </p:nvSpPr>
        <p:spPr>
          <a:xfrm>
            <a:off x="730250" y="3022601"/>
            <a:ext cx="5899150" cy="1488440"/>
          </a:xfrm>
          <a:prstGeom prst="rect">
            <a:avLst/>
          </a:prstGeom>
        </p:spPr>
        <p:txBody>
          <a:bodyPr anchor="ctr">
            <a:noAutofit/>
          </a:bodyPr>
          <a:lstStyle>
            <a:lvl1pPr>
              <a:defRPr sz="5200">
                <a:solidFill>
                  <a:schemeClr val="accent1"/>
                </a:solidFill>
              </a:defRPr>
            </a:lvl1pPr>
          </a:lstStyle>
          <a:p>
            <a:endParaRPr lang="en-GB" dirty="0"/>
          </a:p>
        </p:txBody>
      </p:sp>
      <p:sp>
        <p:nvSpPr>
          <p:cNvPr id="4" name="Picture Placeholder 14">
            <a:extLst>
              <a:ext uri="{FF2B5EF4-FFF2-40B4-BE49-F238E27FC236}">
                <a16:creationId xmlns:a16="http://schemas.microsoft.com/office/drawing/2014/main" id="{CCC2DB44-0D44-30F2-22E8-E2A153C70770}"/>
              </a:ext>
            </a:extLst>
          </p:cNvPr>
          <p:cNvSpPr>
            <a:spLocks noGrp="1"/>
          </p:cNvSpPr>
          <p:nvPr>
            <p:ph type="pic" sz="quarter" idx="11" hasCustomPrompt="1"/>
          </p:nvPr>
        </p:nvSpPr>
        <p:spPr>
          <a:xfrm>
            <a:off x="8545465" y="831950"/>
            <a:ext cx="2584588" cy="2606146"/>
          </a:xfrm>
          <a:prstGeom prst="rect">
            <a:avLst/>
          </a:prstGeom>
        </p:spPr>
        <p:txBody>
          <a:bodyPr/>
          <a:lstStyle>
            <a:lvl1pPr marL="0" indent="0" algn="ctr">
              <a:buNone/>
              <a:defRPr sz="2000">
                <a:solidFill>
                  <a:schemeClr val="tx2"/>
                </a:solidFill>
              </a:defRPr>
            </a:lvl1pPr>
          </a:lstStyle>
          <a:p>
            <a:r>
              <a:rPr lang="en-GB" dirty="0"/>
              <a:t>Insert </a:t>
            </a:r>
            <a:br>
              <a:rPr lang="en-GB" dirty="0"/>
            </a:br>
            <a:r>
              <a:rPr lang="en-GB" dirty="0"/>
              <a:t>sector icon</a:t>
            </a:r>
            <a:br>
              <a:rPr lang="en-GB" dirty="0"/>
            </a:br>
            <a:r>
              <a:rPr lang="en-GB" dirty="0"/>
              <a:t>(Type 2)</a:t>
            </a:r>
          </a:p>
        </p:txBody>
      </p:sp>
      <p:sp>
        <p:nvSpPr>
          <p:cNvPr id="6" name="Isosceles Triangle 5">
            <a:extLst>
              <a:ext uri="{FF2B5EF4-FFF2-40B4-BE49-F238E27FC236}">
                <a16:creationId xmlns:a16="http://schemas.microsoft.com/office/drawing/2014/main" id="{8F3AE371-683C-BD29-2EC2-6BF88254F107}"/>
              </a:ext>
            </a:extLst>
          </p:cNvPr>
          <p:cNvSpPr/>
          <p:nvPr userDrawn="1"/>
        </p:nvSpPr>
        <p:spPr>
          <a:xfrm>
            <a:off x="11158102" y="411480"/>
            <a:ext cx="383586" cy="33067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Isosceles Triangle 6">
            <a:extLst>
              <a:ext uri="{FF2B5EF4-FFF2-40B4-BE49-F238E27FC236}">
                <a16:creationId xmlns:a16="http://schemas.microsoft.com/office/drawing/2014/main" id="{7548A811-8FCA-993B-D7E2-82BE4F3E478A}"/>
              </a:ext>
            </a:extLst>
          </p:cNvPr>
          <p:cNvSpPr/>
          <p:nvPr userDrawn="1"/>
        </p:nvSpPr>
        <p:spPr>
          <a:xfrm rot="2256487">
            <a:off x="10892776" y="3715191"/>
            <a:ext cx="444075" cy="38282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Oval 7">
            <a:extLst>
              <a:ext uri="{FF2B5EF4-FFF2-40B4-BE49-F238E27FC236}">
                <a16:creationId xmlns:a16="http://schemas.microsoft.com/office/drawing/2014/main" id="{90813E0C-E98D-0CC9-7198-73562190C1A7}"/>
              </a:ext>
            </a:extLst>
          </p:cNvPr>
          <p:cNvSpPr/>
          <p:nvPr userDrawn="1"/>
        </p:nvSpPr>
        <p:spPr>
          <a:xfrm>
            <a:off x="11882486" y="1932346"/>
            <a:ext cx="386499" cy="3864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extLst>
              <a:ext uri="{FF2B5EF4-FFF2-40B4-BE49-F238E27FC236}">
                <a16:creationId xmlns:a16="http://schemas.microsoft.com/office/drawing/2014/main" id="{A89A3228-5DE8-E199-3C4E-FDC1667C5FDB}"/>
              </a:ext>
            </a:extLst>
          </p:cNvPr>
          <p:cNvSpPr/>
          <p:nvPr userDrawn="1"/>
        </p:nvSpPr>
        <p:spPr>
          <a:xfrm rot="3114077">
            <a:off x="8045852" y="26863"/>
            <a:ext cx="316621" cy="3166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773888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42" presetClass="entr" presetSubtype="0" fill="hold" grpId="0" nodeType="withEffect" nodePh="1">
                                  <p:stCondLst>
                                    <p:cond delay="250"/>
                                  </p:stCondLst>
                                  <p:endCondLst>
                                    <p:cond evt="begin" delay="0">
                                      <p:tn val="8"/>
                                    </p:cond>
                                  </p:endCondLst>
                                  <p:childTnLst>
                                    <p:set>
                                      <p:cBhvr>
                                        <p:cTn id="9" dur="1" fill="hold">
                                          <p:stCondLst>
                                            <p:cond delay="0"/>
                                          </p:stCondLst>
                                        </p:cTn>
                                        <p:tgtEl>
                                          <p:spTgt spid="11"/>
                                        </p:tgtEl>
                                        <p:attrNameLst>
                                          <p:attrName>style.visibility</p:attrName>
                                        </p:attrNameLst>
                                      </p:cBhvr>
                                      <p:to>
                                        <p:strVal val="visible"/>
                                      </p:to>
                                    </p:set>
                                    <p:animEffect transition="in" filter="fade">
                                      <p:cBhvr>
                                        <p:cTn id="10" dur="750"/>
                                        <p:tgtEl>
                                          <p:spTgt spid="11"/>
                                        </p:tgtEl>
                                      </p:cBhvr>
                                    </p:animEffect>
                                    <p:anim calcmode="lin" valueType="num">
                                      <p:cBhvr>
                                        <p:cTn id="11" dur="750" fill="hold"/>
                                        <p:tgtEl>
                                          <p:spTgt spid="11"/>
                                        </p:tgtEl>
                                        <p:attrNameLst>
                                          <p:attrName>ppt_x</p:attrName>
                                        </p:attrNameLst>
                                      </p:cBhvr>
                                      <p:tavLst>
                                        <p:tav tm="0">
                                          <p:val>
                                            <p:strVal val="#ppt_x"/>
                                          </p:val>
                                        </p:tav>
                                        <p:tav tm="100000">
                                          <p:val>
                                            <p:strVal val="#ppt_x"/>
                                          </p:val>
                                        </p:tav>
                                      </p:tavLst>
                                    </p:anim>
                                    <p:anim calcmode="lin" valueType="num">
                                      <p:cBhvr>
                                        <p:cTn id="12" dur="750" fill="hold"/>
                                        <p:tgtEl>
                                          <p:spTgt spid="11"/>
                                        </p:tgtEl>
                                        <p:attrNameLst>
                                          <p:attrName>ppt_y</p:attrName>
                                        </p:attrNameLst>
                                      </p:cBhvr>
                                      <p:tavLst>
                                        <p:tav tm="0">
                                          <p:val>
                                            <p:strVal val="#ppt_y+.1"/>
                                          </p:val>
                                        </p:tav>
                                        <p:tav tm="100000">
                                          <p:val>
                                            <p:strVal val="#ppt_y"/>
                                          </p:val>
                                        </p:tav>
                                      </p:tavLst>
                                    </p:anim>
                                  </p:childTnLst>
                                </p:cTn>
                              </p:par>
                              <p:par>
                                <p:cTn id="13" presetID="53" presetClass="entr" presetSubtype="16" fill="hold" grpId="0" nodeType="withEffect">
                                  <p:stCondLst>
                                    <p:cond delay="25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par>
                                <p:cTn id="18" presetID="31" presetClass="entr" presetSubtype="0" fill="hold" grpId="0" nodeType="withEffect">
                                  <p:stCondLst>
                                    <p:cond delay="50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 calcmode="lin" valueType="num">
                                      <p:cBhvr>
                                        <p:cTn id="22" dur="500" fill="hold"/>
                                        <p:tgtEl>
                                          <p:spTgt spid="12"/>
                                        </p:tgtEl>
                                        <p:attrNameLst>
                                          <p:attrName>style.rotation</p:attrName>
                                        </p:attrNameLst>
                                      </p:cBhvr>
                                      <p:tavLst>
                                        <p:tav tm="0">
                                          <p:val>
                                            <p:fltVal val="90"/>
                                          </p:val>
                                        </p:tav>
                                        <p:tav tm="100000">
                                          <p:val>
                                            <p:fltVal val="0"/>
                                          </p:val>
                                        </p:tav>
                                      </p:tavLst>
                                    </p:anim>
                                    <p:animEffect transition="in" filter="fade">
                                      <p:cBhvr>
                                        <p:cTn id="23" dur="500"/>
                                        <p:tgtEl>
                                          <p:spTgt spid="12"/>
                                        </p:tgtEl>
                                      </p:cBhvr>
                                    </p:animEffect>
                                  </p:childTnLst>
                                </p:cTn>
                              </p:par>
                              <p:par>
                                <p:cTn id="24" presetID="31" presetClass="entr" presetSubtype="0" fill="hold" grpId="0" nodeType="withEffect">
                                  <p:stCondLst>
                                    <p:cond delay="25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 calcmode="lin" valueType="num">
                                      <p:cBhvr>
                                        <p:cTn id="28" dur="500" fill="hold"/>
                                        <p:tgtEl>
                                          <p:spTgt spid="6"/>
                                        </p:tgtEl>
                                        <p:attrNameLst>
                                          <p:attrName>style.rotation</p:attrName>
                                        </p:attrNameLst>
                                      </p:cBhvr>
                                      <p:tavLst>
                                        <p:tav tm="0">
                                          <p:val>
                                            <p:fltVal val="90"/>
                                          </p:val>
                                        </p:tav>
                                        <p:tav tm="100000">
                                          <p:val>
                                            <p:fltVal val="0"/>
                                          </p:val>
                                        </p:tav>
                                      </p:tavLst>
                                    </p:anim>
                                    <p:animEffect transition="in" filter="fade">
                                      <p:cBhvr>
                                        <p:cTn id="29" dur="500"/>
                                        <p:tgtEl>
                                          <p:spTgt spid="6"/>
                                        </p:tgtEl>
                                      </p:cBhvr>
                                    </p:animEffect>
                                  </p:childTnLst>
                                </p:cTn>
                              </p:par>
                              <p:par>
                                <p:cTn id="30" presetID="31" presetClass="entr" presetSubtype="0" fill="hold" grpId="0" nodeType="withEffect">
                                  <p:stCondLst>
                                    <p:cond delay="50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 calcmode="lin" valueType="num">
                                      <p:cBhvr>
                                        <p:cTn id="34" dur="500" fill="hold"/>
                                        <p:tgtEl>
                                          <p:spTgt spid="8"/>
                                        </p:tgtEl>
                                        <p:attrNameLst>
                                          <p:attrName>style.rotation</p:attrName>
                                        </p:attrNameLst>
                                      </p:cBhvr>
                                      <p:tavLst>
                                        <p:tav tm="0">
                                          <p:val>
                                            <p:fltVal val="90"/>
                                          </p:val>
                                        </p:tav>
                                        <p:tav tm="100000">
                                          <p:val>
                                            <p:fltVal val="0"/>
                                          </p:val>
                                        </p:tav>
                                      </p:tavLst>
                                    </p:anim>
                                    <p:animEffect transition="in" filter="fade">
                                      <p:cBhvr>
                                        <p:cTn id="35" dur="500"/>
                                        <p:tgtEl>
                                          <p:spTgt spid="8"/>
                                        </p:tgtEl>
                                      </p:cBhvr>
                                    </p:animEffect>
                                  </p:childTnLst>
                                </p:cTn>
                              </p:par>
                              <p:par>
                                <p:cTn id="36" presetID="31" presetClass="entr" presetSubtype="0" fill="hold" grpId="0" nodeType="withEffect">
                                  <p:stCondLst>
                                    <p:cond delay="25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ppt_w</p:attrName>
                                        </p:attrNameLst>
                                      </p:cBhvr>
                                      <p:tavLst>
                                        <p:tav tm="0">
                                          <p:val>
                                            <p:fltVal val="0"/>
                                          </p:val>
                                        </p:tav>
                                        <p:tav tm="100000">
                                          <p:val>
                                            <p:strVal val="#ppt_w"/>
                                          </p:val>
                                        </p:tav>
                                      </p:tavLst>
                                    </p:anim>
                                    <p:anim calcmode="lin" valueType="num">
                                      <p:cBhvr>
                                        <p:cTn id="39" dur="500" fill="hold"/>
                                        <p:tgtEl>
                                          <p:spTgt spid="7"/>
                                        </p:tgtEl>
                                        <p:attrNameLst>
                                          <p:attrName>ppt_h</p:attrName>
                                        </p:attrNameLst>
                                      </p:cBhvr>
                                      <p:tavLst>
                                        <p:tav tm="0">
                                          <p:val>
                                            <p:fltVal val="0"/>
                                          </p:val>
                                        </p:tav>
                                        <p:tav tm="100000">
                                          <p:val>
                                            <p:strVal val="#ppt_h"/>
                                          </p:val>
                                        </p:tav>
                                      </p:tavLst>
                                    </p:anim>
                                    <p:anim calcmode="lin" valueType="num">
                                      <p:cBhvr>
                                        <p:cTn id="40" dur="500" fill="hold"/>
                                        <p:tgtEl>
                                          <p:spTgt spid="7"/>
                                        </p:tgtEl>
                                        <p:attrNameLst>
                                          <p:attrName>style.rotation</p:attrName>
                                        </p:attrNameLst>
                                      </p:cBhvr>
                                      <p:tavLst>
                                        <p:tav tm="0">
                                          <p:val>
                                            <p:fltVal val="90"/>
                                          </p:val>
                                        </p:tav>
                                        <p:tav tm="100000">
                                          <p:val>
                                            <p:fltVal val="0"/>
                                          </p:val>
                                        </p:tav>
                                      </p:tavLst>
                                    </p:anim>
                                    <p:animEffect transition="in" filter="fade">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p:bldP spid="6" grpId="0" animBg="1"/>
      <p:bldP spid="7" grpId="0" animBg="1"/>
      <p:bldP spid="8" grpId="0" animBg="1"/>
      <p:bldP spid="12"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nd-dar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DA387C-C06E-6D19-9BCA-B625657A1D40}"/>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5" name="Group 4">
            <a:extLst>
              <a:ext uri="{FF2B5EF4-FFF2-40B4-BE49-F238E27FC236}">
                <a16:creationId xmlns:a16="http://schemas.microsoft.com/office/drawing/2014/main" id="{DF14FCD9-B421-E55E-A27F-852F53456A8E}"/>
              </a:ext>
            </a:extLst>
          </p:cNvPr>
          <p:cNvGrpSpPr/>
          <p:nvPr userDrawn="1"/>
        </p:nvGrpSpPr>
        <p:grpSpPr>
          <a:xfrm>
            <a:off x="7258685" y="3488592"/>
            <a:ext cx="4934378" cy="3396517"/>
            <a:chOff x="7258685" y="3488592"/>
            <a:chExt cx="4934378" cy="3396517"/>
          </a:xfrm>
        </p:grpSpPr>
        <p:grpSp>
          <p:nvGrpSpPr>
            <p:cNvPr id="29" name="Group 28">
              <a:extLst>
                <a:ext uri="{FF2B5EF4-FFF2-40B4-BE49-F238E27FC236}">
                  <a16:creationId xmlns:a16="http://schemas.microsoft.com/office/drawing/2014/main" id="{676E7A90-7649-D84E-F161-1E728A9D538D}"/>
                </a:ext>
              </a:extLst>
            </p:cNvPr>
            <p:cNvGrpSpPr/>
            <p:nvPr userDrawn="1"/>
          </p:nvGrpSpPr>
          <p:grpSpPr>
            <a:xfrm>
              <a:off x="7258685" y="3488592"/>
              <a:ext cx="4934378" cy="3396517"/>
              <a:chOff x="-6189992" y="4574457"/>
              <a:chExt cx="7496728" cy="5160278"/>
            </a:xfrm>
          </p:grpSpPr>
          <p:sp>
            <p:nvSpPr>
              <p:cNvPr id="23" name="Freeform: Shape 22">
                <a:extLst>
                  <a:ext uri="{FF2B5EF4-FFF2-40B4-BE49-F238E27FC236}">
                    <a16:creationId xmlns:a16="http://schemas.microsoft.com/office/drawing/2014/main" id="{72C87982-3CE9-FEEB-02CC-BC2A95B8DC94}"/>
                  </a:ext>
                </a:extLst>
              </p:cNvPr>
              <p:cNvSpPr/>
              <p:nvPr userDrawn="1"/>
            </p:nvSpPr>
            <p:spPr>
              <a:xfrm>
                <a:off x="-572937" y="6149699"/>
                <a:ext cx="998913" cy="2108931"/>
              </a:xfrm>
              <a:custGeom>
                <a:avLst/>
                <a:gdLst>
                  <a:gd name="connsiteX0" fmla="*/ 41978 w 998913"/>
                  <a:gd name="connsiteY0" fmla="*/ 0 h 2108931"/>
                  <a:gd name="connsiteX1" fmla="*/ 251242 w 998913"/>
                  <a:gd name="connsiteY1" fmla="*/ 230248 h 2108931"/>
                  <a:gd name="connsiteX2" fmla="*/ 990518 w 998913"/>
                  <a:gd name="connsiteY2" fmla="*/ 1998535 h 2108931"/>
                  <a:gd name="connsiteX3" fmla="*/ 998913 w 998913"/>
                  <a:gd name="connsiteY3" fmla="*/ 2108931 h 2108931"/>
                  <a:gd name="connsiteX4" fmla="*/ 908814 w 998913"/>
                  <a:gd name="connsiteY4" fmla="*/ 2057211 h 2108931"/>
                  <a:gd name="connsiteX5" fmla="*/ 28858 w 998913"/>
                  <a:gd name="connsiteY5" fmla="*/ 60530 h 2108931"/>
                  <a:gd name="connsiteX6" fmla="*/ 41978 w 998913"/>
                  <a:gd name="connsiteY6" fmla="*/ 0 h 2108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913" h="2108931">
                    <a:moveTo>
                      <a:pt x="41978" y="0"/>
                    </a:moveTo>
                    <a:lnTo>
                      <a:pt x="251242" y="230248"/>
                    </a:lnTo>
                    <a:cubicBezTo>
                      <a:pt x="656263" y="721020"/>
                      <a:pt x="922668" y="1330429"/>
                      <a:pt x="990518" y="1998535"/>
                    </a:cubicBezTo>
                    <a:lnTo>
                      <a:pt x="998913" y="2108931"/>
                    </a:lnTo>
                    <a:lnTo>
                      <a:pt x="908814" y="2057211"/>
                    </a:lnTo>
                    <a:cubicBezTo>
                      <a:pt x="261386" y="1641867"/>
                      <a:pt x="-109666" y="866299"/>
                      <a:pt x="28858" y="60530"/>
                    </a:cubicBezTo>
                    <a:lnTo>
                      <a:pt x="41978" y="0"/>
                    </a:lnTo>
                    <a:close/>
                  </a:path>
                </a:pathLst>
              </a:custGeom>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2" name="Freeform: Shape 21">
                <a:extLst>
                  <a:ext uri="{FF2B5EF4-FFF2-40B4-BE49-F238E27FC236}">
                    <a16:creationId xmlns:a16="http://schemas.microsoft.com/office/drawing/2014/main" id="{EEE81AB8-3E5B-9B96-33CA-0B2C7522D39C}"/>
                  </a:ext>
                </a:extLst>
              </p:cNvPr>
              <p:cNvSpPr/>
              <p:nvPr userDrawn="1"/>
            </p:nvSpPr>
            <p:spPr>
              <a:xfrm>
                <a:off x="-530959" y="4574457"/>
                <a:ext cx="1837695" cy="3941773"/>
              </a:xfrm>
              <a:custGeom>
                <a:avLst/>
                <a:gdLst>
                  <a:gd name="connsiteX0" fmla="*/ 1837695 w 1837695"/>
                  <a:gd name="connsiteY0" fmla="*/ 0 h 3941773"/>
                  <a:gd name="connsiteX1" fmla="*/ 1837695 w 1837695"/>
                  <a:gd name="connsiteY1" fmla="*/ 1486148 h 3941773"/>
                  <a:gd name="connsiteX2" fmla="*/ 1441872 w 1837695"/>
                  <a:gd name="connsiteY2" fmla="*/ 1873173 h 3941773"/>
                  <a:gd name="connsiteX3" fmla="*/ 1837695 w 1837695"/>
                  <a:gd name="connsiteY3" fmla="*/ 2455625 h 3941773"/>
                  <a:gd name="connsiteX4" fmla="*/ 1837695 w 1837695"/>
                  <a:gd name="connsiteY4" fmla="*/ 3941773 h 3941773"/>
                  <a:gd name="connsiteX5" fmla="*/ 1597753 w 1837695"/>
                  <a:gd name="connsiteY5" fmla="*/ 3915498 h 3941773"/>
                  <a:gd name="connsiteX6" fmla="*/ 1034316 w 1837695"/>
                  <a:gd name="connsiteY6" fmla="*/ 3728593 h 3941773"/>
                  <a:gd name="connsiteX7" fmla="*/ 956935 w 1837695"/>
                  <a:gd name="connsiteY7" fmla="*/ 3684173 h 3941773"/>
                  <a:gd name="connsiteX8" fmla="*/ 948540 w 1837695"/>
                  <a:gd name="connsiteY8" fmla="*/ 3573777 h 3941773"/>
                  <a:gd name="connsiteX9" fmla="*/ 209264 w 1837695"/>
                  <a:gd name="connsiteY9" fmla="*/ 1805490 h 3941773"/>
                  <a:gd name="connsiteX10" fmla="*/ 0 w 1837695"/>
                  <a:gd name="connsiteY10" fmla="*/ 1575242 h 3941773"/>
                  <a:gd name="connsiteX11" fmla="*/ 22357 w 1837695"/>
                  <a:gd name="connsiteY11" fmla="*/ 1472097 h 3941773"/>
                  <a:gd name="connsiteX12" fmla="*/ 1837695 w 1837695"/>
                  <a:gd name="connsiteY12" fmla="*/ 0 h 3941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7695" h="3941773">
                    <a:moveTo>
                      <a:pt x="1837695" y="0"/>
                    </a:moveTo>
                    <a:lnTo>
                      <a:pt x="1837695" y="1486148"/>
                    </a:lnTo>
                    <a:cubicBezTo>
                      <a:pt x="1643872" y="1526776"/>
                      <a:pt x="1480792" y="1679040"/>
                      <a:pt x="1441872" y="1873173"/>
                    </a:cubicBezTo>
                    <a:cubicBezTo>
                      <a:pt x="1388150" y="2141161"/>
                      <a:pt x="1569759" y="2401903"/>
                      <a:pt x="1837695" y="2455625"/>
                    </a:cubicBezTo>
                    <a:lnTo>
                      <a:pt x="1837695" y="3941773"/>
                    </a:lnTo>
                    <a:cubicBezTo>
                      <a:pt x="1757252" y="3937918"/>
                      <a:pt x="1677125" y="3929145"/>
                      <a:pt x="1597753" y="3915498"/>
                    </a:cubicBezTo>
                    <a:cubicBezTo>
                      <a:pt x="1396311" y="3880867"/>
                      <a:pt x="1207284" y="3816847"/>
                      <a:pt x="1034316" y="3728593"/>
                    </a:cubicBezTo>
                    <a:lnTo>
                      <a:pt x="956935" y="3684173"/>
                    </a:lnTo>
                    <a:lnTo>
                      <a:pt x="948540" y="3573777"/>
                    </a:lnTo>
                    <a:cubicBezTo>
                      <a:pt x="880690" y="2905671"/>
                      <a:pt x="614285" y="2296262"/>
                      <a:pt x="209264" y="1805490"/>
                    </a:cubicBezTo>
                    <a:lnTo>
                      <a:pt x="0" y="1575242"/>
                    </a:lnTo>
                    <a:lnTo>
                      <a:pt x="22357" y="1472097"/>
                    </a:lnTo>
                    <a:cubicBezTo>
                      <a:pt x="234563" y="665888"/>
                      <a:pt x="961029" y="50510"/>
                      <a:pt x="1837695"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7" name="Freeform: Shape 26">
                <a:extLst>
                  <a:ext uri="{FF2B5EF4-FFF2-40B4-BE49-F238E27FC236}">
                    <a16:creationId xmlns:a16="http://schemas.microsoft.com/office/drawing/2014/main" id="{C0851A4B-345A-8BC5-E27B-F6817C0B3FA5}"/>
                  </a:ext>
                </a:extLst>
              </p:cNvPr>
              <p:cNvSpPr/>
              <p:nvPr userDrawn="1"/>
            </p:nvSpPr>
            <p:spPr>
              <a:xfrm>
                <a:off x="-6189992" y="5174563"/>
                <a:ext cx="6624673" cy="4560172"/>
              </a:xfrm>
              <a:custGeom>
                <a:avLst/>
                <a:gdLst>
                  <a:gd name="connsiteX0" fmla="*/ 3312337 w 6624673"/>
                  <a:gd name="connsiteY0" fmla="*/ 0 h 4560172"/>
                  <a:gd name="connsiteX1" fmla="*/ 5654513 w 6624673"/>
                  <a:gd name="connsiteY1" fmla="*/ 970161 h 4560172"/>
                  <a:gd name="connsiteX2" fmla="*/ 5659033 w 6624673"/>
                  <a:gd name="connsiteY2" fmla="*/ 975135 h 4560172"/>
                  <a:gd name="connsiteX3" fmla="*/ 5645913 w 6624673"/>
                  <a:gd name="connsiteY3" fmla="*/ 1035665 h 4560172"/>
                  <a:gd name="connsiteX4" fmla="*/ 6525869 w 6624673"/>
                  <a:gd name="connsiteY4" fmla="*/ 3032346 h 4560172"/>
                  <a:gd name="connsiteX5" fmla="*/ 6615969 w 6624673"/>
                  <a:gd name="connsiteY5" fmla="*/ 3084066 h 4560172"/>
                  <a:gd name="connsiteX6" fmla="*/ 6620365 w 6624673"/>
                  <a:gd name="connsiteY6" fmla="*/ 3141885 h 4560172"/>
                  <a:gd name="connsiteX7" fmla="*/ 6624673 w 6624673"/>
                  <a:gd name="connsiteY7" fmla="*/ 3312337 h 4560172"/>
                  <a:gd name="connsiteX8" fmla="*/ 6475757 w 6624673"/>
                  <a:gd name="connsiteY8" fmla="*/ 4297325 h 4560172"/>
                  <a:gd name="connsiteX9" fmla="*/ 6379553 w 6624673"/>
                  <a:gd name="connsiteY9" fmla="*/ 4560172 h 4560172"/>
                  <a:gd name="connsiteX10" fmla="*/ 245120 w 6624673"/>
                  <a:gd name="connsiteY10" fmla="*/ 4560172 h 4560172"/>
                  <a:gd name="connsiteX11" fmla="*/ 148916 w 6624673"/>
                  <a:gd name="connsiteY11" fmla="*/ 4297325 h 4560172"/>
                  <a:gd name="connsiteX12" fmla="*/ 0 w 6624673"/>
                  <a:gd name="connsiteY12" fmla="*/ 3312337 h 4560172"/>
                  <a:gd name="connsiteX13" fmla="*/ 3312337 w 6624673"/>
                  <a:gd name="connsiteY13" fmla="*/ 0 h 4560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24673" h="4560172">
                    <a:moveTo>
                      <a:pt x="3312337" y="0"/>
                    </a:moveTo>
                    <a:cubicBezTo>
                      <a:pt x="4227014" y="0"/>
                      <a:pt x="5055097" y="370746"/>
                      <a:pt x="5654513" y="970161"/>
                    </a:cubicBezTo>
                    <a:lnTo>
                      <a:pt x="5659033" y="975135"/>
                    </a:lnTo>
                    <a:lnTo>
                      <a:pt x="5645913" y="1035665"/>
                    </a:lnTo>
                    <a:cubicBezTo>
                      <a:pt x="5507389" y="1841434"/>
                      <a:pt x="5878441" y="2617002"/>
                      <a:pt x="6525869" y="3032346"/>
                    </a:cubicBezTo>
                    <a:lnTo>
                      <a:pt x="6615969" y="3084066"/>
                    </a:lnTo>
                    <a:lnTo>
                      <a:pt x="6620365" y="3141885"/>
                    </a:lnTo>
                    <a:cubicBezTo>
                      <a:pt x="6623225" y="3198341"/>
                      <a:pt x="6624673" y="3255170"/>
                      <a:pt x="6624673" y="3312337"/>
                    </a:cubicBezTo>
                    <a:cubicBezTo>
                      <a:pt x="6624673" y="3655341"/>
                      <a:pt x="6572537" y="3986167"/>
                      <a:pt x="6475757" y="4297325"/>
                    </a:cubicBezTo>
                    <a:lnTo>
                      <a:pt x="6379553" y="4560172"/>
                    </a:lnTo>
                    <a:lnTo>
                      <a:pt x="245120" y="4560172"/>
                    </a:lnTo>
                    <a:lnTo>
                      <a:pt x="148916" y="4297325"/>
                    </a:lnTo>
                    <a:cubicBezTo>
                      <a:pt x="52136" y="3986167"/>
                      <a:pt x="0" y="3655341"/>
                      <a:pt x="0" y="3312337"/>
                    </a:cubicBezTo>
                    <a:cubicBezTo>
                      <a:pt x="0" y="1482984"/>
                      <a:pt x="1482984" y="0"/>
                      <a:pt x="3312337"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grpSp>
        <p:pic>
          <p:nvPicPr>
            <p:cNvPr id="10" name="Graphic 9">
              <a:extLst>
                <a:ext uri="{FF2B5EF4-FFF2-40B4-BE49-F238E27FC236}">
                  <a16:creationId xmlns:a16="http://schemas.microsoft.com/office/drawing/2014/main" id="{8A458B71-F033-698E-9EFB-E782D694488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752446" y="5625449"/>
              <a:ext cx="3278227" cy="618534"/>
            </a:xfrm>
            <a:prstGeom prst="rect">
              <a:avLst/>
            </a:prstGeom>
          </p:spPr>
        </p:pic>
      </p:grpSp>
      <p:sp>
        <p:nvSpPr>
          <p:cNvPr id="11" name="Title 1">
            <a:extLst>
              <a:ext uri="{FF2B5EF4-FFF2-40B4-BE49-F238E27FC236}">
                <a16:creationId xmlns:a16="http://schemas.microsoft.com/office/drawing/2014/main" id="{4E702637-04A1-642E-EE76-EFE6F47C676E}"/>
              </a:ext>
            </a:extLst>
          </p:cNvPr>
          <p:cNvSpPr>
            <a:spLocks noGrp="1"/>
          </p:cNvSpPr>
          <p:nvPr>
            <p:ph type="title" hasCustomPrompt="1"/>
          </p:nvPr>
        </p:nvSpPr>
        <p:spPr>
          <a:xfrm>
            <a:off x="654050" y="763270"/>
            <a:ext cx="8535670" cy="2987675"/>
          </a:xfrm>
          <a:prstGeom prst="rect">
            <a:avLst/>
          </a:prstGeom>
          <a:ln>
            <a:noFill/>
          </a:ln>
        </p:spPr>
        <p:txBody>
          <a:bodyPr anchor="t">
            <a:noAutofit/>
          </a:bodyPr>
          <a:lstStyle>
            <a:lvl1pPr>
              <a:lnSpc>
                <a:spcPct val="100000"/>
              </a:lnSpc>
              <a:defRPr sz="5000">
                <a:solidFill>
                  <a:schemeClr val="bg2"/>
                </a:solidFill>
              </a:defRPr>
            </a:lvl1pPr>
          </a:lstStyle>
          <a:p>
            <a:r>
              <a:rPr lang="en-GB" dirty="0"/>
              <a:t>Click to add content</a:t>
            </a:r>
          </a:p>
        </p:txBody>
      </p:sp>
      <p:sp>
        <p:nvSpPr>
          <p:cNvPr id="30" name="TextBox 29">
            <a:extLst>
              <a:ext uri="{FF2B5EF4-FFF2-40B4-BE49-F238E27FC236}">
                <a16:creationId xmlns:a16="http://schemas.microsoft.com/office/drawing/2014/main" id="{5D510711-6FC1-9522-B201-EA0FF1D9FEF7}"/>
              </a:ext>
            </a:extLst>
          </p:cNvPr>
          <p:cNvSpPr txBox="1"/>
          <p:nvPr userDrawn="1"/>
        </p:nvSpPr>
        <p:spPr>
          <a:xfrm>
            <a:off x="733072" y="5269605"/>
            <a:ext cx="6118860" cy="892552"/>
          </a:xfrm>
          <a:prstGeom prst="rect">
            <a:avLst/>
          </a:prstGeom>
          <a:noFill/>
        </p:spPr>
        <p:txBody>
          <a:bodyPr wrap="square">
            <a:spAutoFit/>
          </a:bodyPr>
          <a:lstStyle/>
          <a:p>
            <a:pPr lvl="0"/>
            <a:r>
              <a:rPr lang="en-US" sz="2600" b="1" u="none" dirty="0">
                <a:solidFill>
                  <a:schemeClr val="bg2"/>
                </a:solidFill>
              </a:rPr>
              <a:t>www.discovercreative.careers</a:t>
            </a:r>
            <a:br>
              <a:rPr lang="en-US" sz="2600" b="1" u="none" dirty="0">
                <a:solidFill>
                  <a:schemeClr val="bg2"/>
                </a:solidFill>
              </a:rPr>
            </a:br>
            <a:r>
              <a:rPr lang="en-GB" sz="2600" b="1" u="none" kern="1200" dirty="0">
                <a:solidFill>
                  <a:schemeClr val="bg2"/>
                </a:solidFill>
                <a:latin typeface="+mn-lt"/>
                <a:ea typeface="+mn-ea"/>
                <a:cs typeface="+mn-cs"/>
              </a:rPr>
              <a:t>#DiscoverCreativeCareers</a:t>
            </a:r>
            <a:endParaRPr lang="en-US" sz="2600" b="1" u="none" kern="1200" dirty="0">
              <a:solidFill>
                <a:schemeClr val="bg2"/>
              </a:solidFill>
              <a:latin typeface="+mn-lt"/>
              <a:ea typeface="+mn-ea"/>
              <a:cs typeface="+mn-cs"/>
            </a:endParaRPr>
          </a:p>
        </p:txBody>
      </p:sp>
    </p:spTree>
    <p:extLst>
      <p:ext uri="{BB962C8B-B14F-4D97-AF65-F5344CB8AC3E}">
        <p14:creationId xmlns:p14="http://schemas.microsoft.com/office/powerpoint/2010/main" val="3412892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anim calcmode="lin" valueType="num">
                                      <p:cBhvr>
                                        <p:cTn id="8" dur="750" fill="hold"/>
                                        <p:tgtEl>
                                          <p:spTgt spid="11"/>
                                        </p:tgtEl>
                                        <p:attrNameLst>
                                          <p:attrName>ppt_x</p:attrName>
                                        </p:attrNameLst>
                                      </p:cBhvr>
                                      <p:tavLst>
                                        <p:tav tm="0">
                                          <p:val>
                                            <p:strVal val="#ppt_x"/>
                                          </p:val>
                                        </p:tav>
                                        <p:tav tm="100000">
                                          <p:val>
                                            <p:strVal val="#ppt_x"/>
                                          </p:val>
                                        </p:tav>
                                      </p:tavLst>
                                    </p:anim>
                                    <p:anim calcmode="lin" valueType="num">
                                      <p:cBhvr>
                                        <p:cTn id="9" dur="750" fill="hold"/>
                                        <p:tgtEl>
                                          <p:spTgt spid="11"/>
                                        </p:tgtEl>
                                        <p:attrNameLst>
                                          <p:attrName>ppt_y</p:attrName>
                                        </p:attrNameLst>
                                      </p:cBhvr>
                                      <p:tavLst>
                                        <p:tav tm="0">
                                          <p:val>
                                            <p:strVal val="#ppt_y+.1"/>
                                          </p:val>
                                        </p:tav>
                                        <p:tav tm="100000">
                                          <p:val>
                                            <p:strVal val="#ppt_y"/>
                                          </p:val>
                                        </p:tav>
                                      </p:tavLst>
                                    </p:anim>
                                  </p:childTnLst>
                                </p:cTn>
                              </p:par>
                              <p:par>
                                <p:cTn id="10" presetID="2" presetClass="entr" presetSubtype="2" accel="20000" decel="6000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fill="hold"/>
                                        <p:tgtEl>
                                          <p:spTgt spid="5"/>
                                        </p:tgtEl>
                                        <p:attrNameLst>
                                          <p:attrName>ppt_x</p:attrName>
                                        </p:attrNameLst>
                                      </p:cBhvr>
                                      <p:tavLst>
                                        <p:tav tm="0">
                                          <p:val>
                                            <p:strVal val="1+#ppt_w/2"/>
                                          </p:val>
                                        </p:tav>
                                        <p:tav tm="100000">
                                          <p:val>
                                            <p:strVal val="#ppt_x"/>
                                          </p:val>
                                        </p:tav>
                                      </p:tavLst>
                                    </p:anim>
                                    <p:anim calcmode="lin" valueType="num">
                                      <p:cBhvr additive="base">
                                        <p:cTn id="13" dur="1000" fill="hold"/>
                                        <p:tgtEl>
                                          <p:spTgt spid="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0" presetClass="entr" presetSubtype="0" fill="hold" grpId="0" nodeType="afterEffect">
                                  <p:stCondLst>
                                    <p:cond delay="25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0"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nd-lil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DA387C-C06E-6D19-9BCA-B625657A1D40}"/>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 name="Group 1">
            <a:extLst>
              <a:ext uri="{FF2B5EF4-FFF2-40B4-BE49-F238E27FC236}">
                <a16:creationId xmlns:a16="http://schemas.microsoft.com/office/drawing/2014/main" id="{5658FC0C-899B-20CB-55F9-B571F7A256F3}"/>
              </a:ext>
            </a:extLst>
          </p:cNvPr>
          <p:cNvGrpSpPr/>
          <p:nvPr userDrawn="1"/>
        </p:nvGrpSpPr>
        <p:grpSpPr>
          <a:xfrm>
            <a:off x="7258685" y="3488592"/>
            <a:ext cx="4934378" cy="3396517"/>
            <a:chOff x="7258685" y="3488592"/>
            <a:chExt cx="4934378" cy="3396517"/>
          </a:xfrm>
        </p:grpSpPr>
        <p:grpSp>
          <p:nvGrpSpPr>
            <p:cNvPr id="29" name="Group 28">
              <a:extLst>
                <a:ext uri="{FF2B5EF4-FFF2-40B4-BE49-F238E27FC236}">
                  <a16:creationId xmlns:a16="http://schemas.microsoft.com/office/drawing/2014/main" id="{676E7A90-7649-D84E-F161-1E728A9D538D}"/>
                </a:ext>
              </a:extLst>
            </p:cNvPr>
            <p:cNvGrpSpPr/>
            <p:nvPr userDrawn="1"/>
          </p:nvGrpSpPr>
          <p:grpSpPr>
            <a:xfrm>
              <a:off x="7258685" y="3488592"/>
              <a:ext cx="4934378" cy="3396517"/>
              <a:chOff x="-6189992" y="4574457"/>
              <a:chExt cx="7496728" cy="5160278"/>
            </a:xfrm>
          </p:grpSpPr>
          <p:sp>
            <p:nvSpPr>
              <p:cNvPr id="23" name="Freeform: Shape 22">
                <a:extLst>
                  <a:ext uri="{FF2B5EF4-FFF2-40B4-BE49-F238E27FC236}">
                    <a16:creationId xmlns:a16="http://schemas.microsoft.com/office/drawing/2014/main" id="{72C87982-3CE9-FEEB-02CC-BC2A95B8DC94}"/>
                  </a:ext>
                </a:extLst>
              </p:cNvPr>
              <p:cNvSpPr/>
              <p:nvPr userDrawn="1"/>
            </p:nvSpPr>
            <p:spPr>
              <a:xfrm>
                <a:off x="-572937" y="6149699"/>
                <a:ext cx="998913" cy="2108931"/>
              </a:xfrm>
              <a:custGeom>
                <a:avLst/>
                <a:gdLst>
                  <a:gd name="connsiteX0" fmla="*/ 41978 w 998913"/>
                  <a:gd name="connsiteY0" fmla="*/ 0 h 2108931"/>
                  <a:gd name="connsiteX1" fmla="*/ 251242 w 998913"/>
                  <a:gd name="connsiteY1" fmla="*/ 230248 h 2108931"/>
                  <a:gd name="connsiteX2" fmla="*/ 990518 w 998913"/>
                  <a:gd name="connsiteY2" fmla="*/ 1998535 h 2108931"/>
                  <a:gd name="connsiteX3" fmla="*/ 998913 w 998913"/>
                  <a:gd name="connsiteY3" fmla="*/ 2108931 h 2108931"/>
                  <a:gd name="connsiteX4" fmla="*/ 908814 w 998913"/>
                  <a:gd name="connsiteY4" fmla="*/ 2057211 h 2108931"/>
                  <a:gd name="connsiteX5" fmla="*/ 28858 w 998913"/>
                  <a:gd name="connsiteY5" fmla="*/ 60530 h 2108931"/>
                  <a:gd name="connsiteX6" fmla="*/ 41978 w 998913"/>
                  <a:gd name="connsiteY6" fmla="*/ 0 h 2108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913" h="2108931">
                    <a:moveTo>
                      <a:pt x="41978" y="0"/>
                    </a:moveTo>
                    <a:lnTo>
                      <a:pt x="251242" y="230248"/>
                    </a:lnTo>
                    <a:cubicBezTo>
                      <a:pt x="656263" y="721020"/>
                      <a:pt x="922668" y="1330429"/>
                      <a:pt x="990518" y="1998535"/>
                    </a:cubicBezTo>
                    <a:lnTo>
                      <a:pt x="998913" y="2108931"/>
                    </a:lnTo>
                    <a:lnTo>
                      <a:pt x="908814" y="2057211"/>
                    </a:lnTo>
                    <a:cubicBezTo>
                      <a:pt x="261386" y="1641867"/>
                      <a:pt x="-109666" y="866299"/>
                      <a:pt x="28858" y="60530"/>
                    </a:cubicBezTo>
                    <a:lnTo>
                      <a:pt x="41978" y="0"/>
                    </a:lnTo>
                    <a:close/>
                  </a:path>
                </a:pathLst>
              </a:custGeom>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2" name="Freeform: Shape 21">
                <a:extLst>
                  <a:ext uri="{FF2B5EF4-FFF2-40B4-BE49-F238E27FC236}">
                    <a16:creationId xmlns:a16="http://schemas.microsoft.com/office/drawing/2014/main" id="{EEE81AB8-3E5B-9B96-33CA-0B2C7522D39C}"/>
                  </a:ext>
                </a:extLst>
              </p:cNvPr>
              <p:cNvSpPr/>
              <p:nvPr userDrawn="1"/>
            </p:nvSpPr>
            <p:spPr>
              <a:xfrm>
                <a:off x="-530959" y="4574457"/>
                <a:ext cx="1837695" cy="3941773"/>
              </a:xfrm>
              <a:custGeom>
                <a:avLst/>
                <a:gdLst>
                  <a:gd name="connsiteX0" fmla="*/ 1837695 w 1837695"/>
                  <a:gd name="connsiteY0" fmla="*/ 0 h 3941773"/>
                  <a:gd name="connsiteX1" fmla="*/ 1837695 w 1837695"/>
                  <a:gd name="connsiteY1" fmla="*/ 1486148 h 3941773"/>
                  <a:gd name="connsiteX2" fmla="*/ 1441872 w 1837695"/>
                  <a:gd name="connsiteY2" fmla="*/ 1873173 h 3941773"/>
                  <a:gd name="connsiteX3" fmla="*/ 1837695 w 1837695"/>
                  <a:gd name="connsiteY3" fmla="*/ 2455625 h 3941773"/>
                  <a:gd name="connsiteX4" fmla="*/ 1837695 w 1837695"/>
                  <a:gd name="connsiteY4" fmla="*/ 3941773 h 3941773"/>
                  <a:gd name="connsiteX5" fmla="*/ 1597753 w 1837695"/>
                  <a:gd name="connsiteY5" fmla="*/ 3915498 h 3941773"/>
                  <a:gd name="connsiteX6" fmla="*/ 1034316 w 1837695"/>
                  <a:gd name="connsiteY6" fmla="*/ 3728593 h 3941773"/>
                  <a:gd name="connsiteX7" fmla="*/ 956935 w 1837695"/>
                  <a:gd name="connsiteY7" fmla="*/ 3684173 h 3941773"/>
                  <a:gd name="connsiteX8" fmla="*/ 948540 w 1837695"/>
                  <a:gd name="connsiteY8" fmla="*/ 3573777 h 3941773"/>
                  <a:gd name="connsiteX9" fmla="*/ 209264 w 1837695"/>
                  <a:gd name="connsiteY9" fmla="*/ 1805490 h 3941773"/>
                  <a:gd name="connsiteX10" fmla="*/ 0 w 1837695"/>
                  <a:gd name="connsiteY10" fmla="*/ 1575242 h 3941773"/>
                  <a:gd name="connsiteX11" fmla="*/ 22357 w 1837695"/>
                  <a:gd name="connsiteY11" fmla="*/ 1472097 h 3941773"/>
                  <a:gd name="connsiteX12" fmla="*/ 1837695 w 1837695"/>
                  <a:gd name="connsiteY12" fmla="*/ 0 h 3941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7695" h="3941773">
                    <a:moveTo>
                      <a:pt x="1837695" y="0"/>
                    </a:moveTo>
                    <a:lnTo>
                      <a:pt x="1837695" y="1486148"/>
                    </a:lnTo>
                    <a:cubicBezTo>
                      <a:pt x="1643872" y="1526776"/>
                      <a:pt x="1480792" y="1679040"/>
                      <a:pt x="1441872" y="1873173"/>
                    </a:cubicBezTo>
                    <a:cubicBezTo>
                      <a:pt x="1388150" y="2141161"/>
                      <a:pt x="1569759" y="2401903"/>
                      <a:pt x="1837695" y="2455625"/>
                    </a:cubicBezTo>
                    <a:lnTo>
                      <a:pt x="1837695" y="3941773"/>
                    </a:lnTo>
                    <a:cubicBezTo>
                      <a:pt x="1757252" y="3937918"/>
                      <a:pt x="1677125" y="3929145"/>
                      <a:pt x="1597753" y="3915498"/>
                    </a:cubicBezTo>
                    <a:cubicBezTo>
                      <a:pt x="1396311" y="3880867"/>
                      <a:pt x="1207284" y="3816847"/>
                      <a:pt x="1034316" y="3728593"/>
                    </a:cubicBezTo>
                    <a:lnTo>
                      <a:pt x="956935" y="3684173"/>
                    </a:lnTo>
                    <a:lnTo>
                      <a:pt x="948540" y="3573777"/>
                    </a:lnTo>
                    <a:cubicBezTo>
                      <a:pt x="880690" y="2905671"/>
                      <a:pt x="614285" y="2296262"/>
                      <a:pt x="209264" y="1805490"/>
                    </a:cubicBezTo>
                    <a:lnTo>
                      <a:pt x="0" y="1575242"/>
                    </a:lnTo>
                    <a:lnTo>
                      <a:pt x="22357" y="1472097"/>
                    </a:lnTo>
                    <a:cubicBezTo>
                      <a:pt x="234563" y="665888"/>
                      <a:pt x="961029" y="50510"/>
                      <a:pt x="1837695"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7" name="Freeform: Shape 26">
                <a:extLst>
                  <a:ext uri="{FF2B5EF4-FFF2-40B4-BE49-F238E27FC236}">
                    <a16:creationId xmlns:a16="http://schemas.microsoft.com/office/drawing/2014/main" id="{C0851A4B-345A-8BC5-E27B-F6817C0B3FA5}"/>
                  </a:ext>
                </a:extLst>
              </p:cNvPr>
              <p:cNvSpPr/>
              <p:nvPr userDrawn="1"/>
            </p:nvSpPr>
            <p:spPr>
              <a:xfrm>
                <a:off x="-6189992" y="5174563"/>
                <a:ext cx="6624673" cy="4560172"/>
              </a:xfrm>
              <a:custGeom>
                <a:avLst/>
                <a:gdLst>
                  <a:gd name="connsiteX0" fmla="*/ 3312337 w 6624673"/>
                  <a:gd name="connsiteY0" fmla="*/ 0 h 4560172"/>
                  <a:gd name="connsiteX1" fmla="*/ 5654513 w 6624673"/>
                  <a:gd name="connsiteY1" fmla="*/ 970161 h 4560172"/>
                  <a:gd name="connsiteX2" fmla="*/ 5659033 w 6624673"/>
                  <a:gd name="connsiteY2" fmla="*/ 975135 h 4560172"/>
                  <a:gd name="connsiteX3" fmla="*/ 5645913 w 6624673"/>
                  <a:gd name="connsiteY3" fmla="*/ 1035665 h 4560172"/>
                  <a:gd name="connsiteX4" fmla="*/ 6525869 w 6624673"/>
                  <a:gd name="connsiteY4" fmla="*/ 3032346 h 4560172"/>
                  <a:gd name="connsiteX5" fmla="*/ 6615969 w 6624673"/>
                  <a:gd name="connsiteY5" fmla="*/ 3084066 h 4560172"/>
                  <a:gd name="connsiteX6" fmla="*/ 6620365 w 6624673"/>
                  <a:gd name="connsiteY6" fmla="*/ 3141885 h 4560172"/>
                  <a:gd name="connsiteX7" fmla="*/ 6624673 w 6624673"/>
                  <a:gd name="connsiteY7" fmla="*/ 3312337 h 4560172"/>
                  <a:gd name="connsiteX8" fmla="*/ 6475757 w 6624673"/>
                  <a:gd name="connsiteY8" fmla="*/ 4297325 h 4560172"/>
                  <a:gd name="connsiteX9" fmla="*/ 6379553 w 6624673"/>
                  <a:gd name="connsiteY9" fmla="*/ 4560172 h 4560172"/>
                  <a:gd name="connsiteX10" fmla="*/ 245120 w 6624673"/>
                  <a:gd name="connsiteY10" fmla="*/ 4560172 h 4560172"/>
                  <a:gd name="connsiteX11" fmla="*/ 148916 w 6624673"/>
                  <a:gd name="connsiteY11" fmla="*/ 4297325 h 4560172"/>
                  <a:gd name="connsiteX12" fmla="*/ 0 w 6624673"/>
                  <a:gd name="connsiteY12" fmla="*/ 3312337 h 4560172"/>
                  <a:gd name="connsiteX13" fmla="*/ 3312337 w 6624673"/>
                  <a:gd name="connsiteY13" fmla="*/ 0 h 4560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24673" h="4560172">
                    <a:moveTo>
                      <a:pt x="3312337" y="0"/>
                    </a:moveTo>
                    <a:cubicBezTo>
                      <a:pt x="4227014" y="0"/>
                      <a:pt x="5055097" y="370746"/>
                      <a:pt x="5654513" y="970161"/>
                    </a:cubicBezTo>
                    <a:lnTo>
                      <a:pt x="5659033" y="975135"/>
                    </a:lnTo>
                    <a:lnTo>
                      <a:pt x="5645913" y="1035665"/>
                    </a:lnTo>
                    <a:cubicBezTo>
                      <a:pt x="5507389" y="1841434"/>
                      <a:pt x="5878441" y="2617002"/>
                      <a:pt x="6525869" y="3032346"/>
                    </a:cubicBezTo>
                    <a:lnTo>
                      <a:pt x="6615969" y="3084066"/>
                    </a:lnTo>
                    <a:lnTo>
                      <a:pt x="6620365" y="3141885"/>
                    </a:lnTo>
                    <a:cubicBezTo>
                      <a:pt x="6623225" y="3198341"/>
                      <a:pt x="6624673" y="3255170"/>
                      <a:pt x="6624673" y="3312337"/>
                    </a:cubicBezTo>
                    <a:cubicBezTo>
                      <a:pt x="6624673" y="3655341"/>
                      <a:pt x="6572537" y="3986167"/>
                      <a:pt x="6475757" y="4297325"/>
                    </a:cubicBezTo>
                    <a:lnTo>
                      <a:pt x="6379553" y="4560172"/>
                    </a:lnTo>
                    <a:lnTo>
                      <a:pt x="245120" y="4560172"/>
                    </a:lnTo>
                    <a:lnTo>
                      <a:pt x="148916" y="4297325"/>
                    </a:lnTo>
                    <a:cubicBezTo>
                      <a:pt x="52136" y="3986167"/>
                      <a:pt x="0" y="3655341"/>
                      <a:pt x="0" y="3312337"/>
                    </a:cubicBezTo>
                    <a:cubicBezTo>
                      <a:pt x="0" y="1482984"/>
                      <a:pt x="1482984" y="0"/>
                      <a:pt x="3312337"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grpSp>
        <p:pic>
          <p:nvPicPr>
            <p:cNvPr id="10" name="Graphic 9">
              <a:extLst>
                <a:ext uri="{FF2B5EF4-FFF2-40B4-BE49-F238E27FC236}">
                  <a16:creationId xmlns:a16="http://schemas.microsoft.com/office/drawing/2014/main" id="{8A458B71-F033-698E-9EFB-E782D694488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752446" y="5625449"/>
              <a:ext cx="3278227" cy="618534"/>
            </a:xfrm>
            <a:prstGeom prst="rect">
              <a:avLst/>
            </a:prstGeom>
          </p:spPr>
        </p:pic>
      </p:grpSp>
      <p:sp>
        <p:nvSpPr>
          <p:cNvPr id="11" name="Title 1">
            <a:extLst>
              <a:ext uri="{FF2B5EF4-FFF2-40B4-BE49-F238E27FC236}">
                <a16:creationId xmlns:a16="http://schemas.microsoft.com/office/drawing/2014/main" id="{4E702637-04A1-642E-EE76-EFE6F47C676E}"/>
              </a:ext>
            </a:extLst>
          </p:cNvPr>
          <p:cNvSpPr>
            <a:spLocks noGrp="1"/>
          </p:cNvSpPr>
          <p:nvPr>
            <p:ph type="title" hasCustomPrompt="1"/>
          </p:nvPr>
        </p:nvSpPr>
        <p:spPr>
          <a:xfrm>
            <a:off x="654050" y="763270"/>
            <a:ext cx="8535670" cy="2987675"/>
          </a:xfrm>
          <a:prstGeom prst="rect">
            <a:avLst/>
          </a:prstGeom>
          <a:ln>
            <a:noFill/>
          </a:ln>
        </p:spPr>
        <p:txBody>
          <a:bodyPr anchor="t">
            <a:noAutofit/>
          </a:bodyPr>
          <a:lstStyle>
            <a:lvl1pPr>
              <a:lnSpc>
                <a:spcPct val="100000"/>
              </a:lnSpc>
              <a:defRPr sz="5000">
                <a:solidFill>
                  <a:schemeClr val="accent1"/>
                </a:solidFill>
              </a:defRPr>
            </a:lvl1pPr>
          </a:lstStyle>
          <a:p>
            <a:r>
              <a:rPr lang="en-GB" dirty="0"/>
              <a:t>Click to add content</a:t>
            </a:r>
          </a:p>
        </p:txBody>
      </p:sp>
      <p:sp>
        <p:nvSpPr>
          <p:cNvPr id="30" name="TextBox 29">
            <a:extLst>
              <a:ext uri="{FF2B5EF4-FFF2-40B4-BE49-F238E27FC236}">
                <a16:creationId xmlns:a16="http://schemas.microsoft.com/office/drawing/2014/main" id="{5D510711-6FC1-9522-B201-EA0FF1D9FEF7}"/>
              </a:ext>
            </a:extLst>
          </p:cNvPr>
          <p:cNvSpPr txBox="1"/>
          <p:nvPr userDrawn="1"/>
        </p:nvSpPr>
        <p:spPr>
          <a:xfrm>
            <a:off x="733072" y="5269605"/>
            <a:ext cx="6118860" cy="892552"/>
          </a:xfrm>
          <a:prstGeom prst="rect">
            <a:avLst/>
          </a:prstGeom>
          <a:noFill/>
        </p:spPr>
        <p:txBody>
          <a:bodyPr wrap="square">
            <a:spAutoFit/>
          </a:bodyPr>
          <a:lstStyle/>
          <a:p>
            <a:pPr lvl="0"/>
            <a:r>
              <a:rPr lang="en-US" sz="2600" b="1" u="none" dirty="0">
                <a:solidFill>
                  <a:schemeClr val="tx2"/>
                </a:solidFill>
              </a:rPr>
              <a:t>www.discovercreative.careers</a:t>
            </a:r>
            <a:br>
              <a:rPr lang="en-US" sz="2600" b="1" u="none" dirty="0">
                <a:solidFill>
                  <a:schemeClr val="tx2"/>
                </a:solidFill>
              </a:rPr>
            </a:br>
            <a:r>
              <a:rPr lang="en-GB" sz="2600" b="1" u="none" kern="1200" dirty="0">
                <a:solidFill>
                  <a:schemeClr val="tx2"/>
                </a:solidFill>
                <a:latin typeface="+mn-lt"/>
                <a:ea typeface="+mn-ea"/>
                <a:cs typeface="+mn-cs"/>
              </a:rPr>
              <a:t>#DiscoverCreativeCareers</a:t>
            </a:r>
            <a:endParaRPr lang="en-US" sz="2600" b="1" u="none" kern="1200" dirty="0">
              <a:solidFill>
                <a:schemeClr val="tx2"/>
              </a:solidFill>
              <a:latin typeface="+mn-lt"/>
              <a:ea typeface="+mn-ea"/>
              <a:cs typeface="+mn-cs"/>
            </a:endParaRPr>
          </a:p>
        </p:txBody>
      </p:sp>
    </p:spTree>
    <p:extLst>
      <p:ext uri="{BB962C8B-B14F-4D97-AF65-F5344CB8AC3E}">
        <p14:creationId xmlns:p14="http://schemas.microsoft.com/office/powerpoint/2010/main" val="570320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anim calcmode="lin" valueType="num">
                                      <p:cBhvr>
                                        <p:cTn id="8" dur="750" fill="hold"/>
                                        <p:tgtEl>
                                          <p:spTgt spid="11"/>
                                        </p:tgtEl>
                                        <p:attrNameLst>
                                          <p:attrName>ppt_x</p:attrName>
                                        </p:attrNameLst>
                                      </p:cBhvr>
                                      <p:tavLst>
                                        <p:tav tm="0">
                                          <p:val>
                                            <p:strVal val="#ppt_x"/>
                                          </p:val>
                                        </p:tav>
                                        <p:tav tm="100000">
                                          <p:val>
                                            <p:strVal val="#ppt_x"/>
                                          </p:val>
                                        </p:tav>
                                      </p:tavLst>
                                    </p:anim>
                                    <p:anim calcmode="lin" valueType="num">
                                      <p:cBhvr>
                                        <p:cTn id="9" dur="750" fill="hold"/>
                                        <p:tgtEl>
                                          <p:spTgt spid="11"/>
                                        </p:tgtEl>
                                        <p:attrNameLst>
                                          <p:attrName>ppt_y</p:attrName>
                                        </p:attrNameLst>
                                      </p:cBhvr>
                                      <p:tavLst>
                                        <p:tav tm="0">
                                          <p:val>
                                            <p:strVal val="#ppt_y+.1"/>
                                          </p:val>
                                        </p:tav>
                                        <p:tav tm="100000">
                                          <p:val>
                                            <p:strVal val="#ppt_y"/>
                                          </p:val>
                                        </p:tav>
                                      </p:tavLst>
                                    </p:anim>
                                  </p:childTnLst>
                                </p:cTn>
                              </p:par>
                              <p:par>
                                <p:cTn id="10" presetID="2" presetClass="entr" presetSubtype="2" accel="20000" decel="6000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1+#ppt_w/2"/>
                                          </p:val>
                                        </p:tav>
                                        <p:tav tm="100000">
                                          <p:val>
                                            <p:strVal val="#ppt_x"/>
                                          </p:val>
                                        </p:tav>
                                      </p:tavLst>
                                    </p:anim>
                                    <p:anim calcmode="lin" valueType="num">
                                      <p:cBhvr additive="base">
                                        <p:cTn id="13" dur="1000" fill="hold"/>
                                        <p:tgtEl>
                                          <p:spTgt spid="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0" presetClass="entr" presetSubtype="0" fill="hold" grpId="0" nodeType="afterEffect">
                                  <p:stCondLst>
                                    <p:cond delay="25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0"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E04BF5-96AD-E21A-8438-E2B07F280085}"/>
              </a:ext>
            </a:extLst>
          </p:cNvPr>
          <p:cNvSpPr/>
          <p:nvPr userDrawn="1"/>
        </p:nvSpPr>
        <p:spPr>
          <a:xfrm>
            <a:off x="0" y="-115747"/>
            <a:ext cx="12192000" cy="69737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5807C011-3755-F294-3CA3-AC2DA2DF9A4B}"/>
              </a:ext>
            </a:extLst>
          </p:cNvPr>
          <p:cNvSpPr/>
          <p:nvPr userDrawn="1"/>
        </p:nvSpPr>
        <p:spPr>
          <a:xfrm>
            <a:off x="696410" y="1451794"/>
            <a:ext cx="10799180" cy="4747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a:extLst>
              <a:ext uri="{FF2B5EF4-FFF2-40B4-BE49-F238E27FC236}">
                <a16:creationId xmlns:a16="http://schemas.microsoft.com/office/drawing/2014/main" id="{8A458B71-F033-698E-9EFB-E782D694488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87290" y="6450151"/>
            <a:ext cx="1240204" cy="234000"/>
          </a:xfrm>
          <a:prstGeom prst="rect">
            <a:avLst/>
          </a:prstGeom>
        </p:spPr>
      </p:pic>
      <p:sp>
        <p:nvSpPr>
          <p:cNvPr id="3" name="Title 1">
            <a:extLst>
              <a:ext uri="{FF2B5EF4-FFF2-40B4-BE49-F238E27FC236}">
                <a16:creationId xmlns:a16="http://schemas.microsoft.com/office/drawing/2014/main" id="{073ACE08-FF9B-6D8B-BECB-DB71494B6BC3}"/>
              </a:ext>
            </a:extLst>
          </p:cNvPr>
          <p:cNvSpPr>
            <a:spLocks noGrp="1"/>
          </p:cNvSpPr>
          <p:nvPr>
            <p:ph type="title" hasCustomPrompt="1"/>
          </p:nvPr>
        </p:nvSpPr>
        <p:spPr>
          <a:xfrm>
            <a:off x="590839" y="605790"/>
            <a:ext cx="10891247" cy="528529"/>
          </a:xfrm>
          <a:prstGeom prst="rect">
            <a:avLst/>
          </a:prstGeom>
        </p:spPr>
        <p:txBody>
          <a:bodyPr anchor="t">
            <a:noAutofit/>
          </a:bodyPr>
          <a:lstStyle>
            <a:lvl1pPr>
              <a:defRPr sz="3800">
                <a:solidFill>
                  <a:schemeClr val="tx2"/>
                </a:solidFill>
              </a:defRPr>
            </a:lvl1pPr>
          </a:lstStyle>
          <a:p>
            <a:r>
              <a:rPr lang="en-US" dirty="0"/>
              <a:t>Insert title</a:t>
            </a:r>
            <a:endParaRPr lang="en-GB" dirty="0"/>
          </a:p>
        </p:txBody>
      </p:sp>
      <p:sp>
        <p:nvSpPr>
          <p:cNvPr id="12" name="Text Placeholder 11">
            <a:extLst>
              <a:ext uri="{FF2B5EF4-FFF2-40B4-BE49-F238E27FC236}">
                <a16:creationId xmlns:a16="http://schemas.microsoft.com/office/drawing/2014/main" id="{AB665C2F-7CF9-F66D-2218-1519AC5AFCBC}"/>
              </a:ext>
            </a:extLst>
          </p:cNvPr>
          <p:cNvSpPr>
            <a:spLocks noGrp="1"/>
          </p:cNvSpPr>
          <p:nvPr>
            <p:ph type="body" sz="quarter" idx="10" hasCustomPrompt="1"/>
          </p:nvPr>
        </p:nvSpPr>
        <p:spPr>
          <a:xfrm>
            <a:off x="2074494" y="3830786"/>
            <a:ext cx="8043012" cy="1346425"/>
          </a:xfrm>
          <a:prstGeom prst="rect">
            <a:avLst/>
          </a:prstGeom>
        </p:spPr>
        <p:txBody>
          <a:bodyPr anchor="ctr"/>
          <a:lstStyle>
            <a:lvl1pPr marL="0" indent="0" algn="ctr">
              <a:buSzPct val="90000"/>
              <a:buFont typeface="Arial" panose="020B0604020202020204" pitchFamily="34" charset="0"/>
              <a:buNone/>
              <a:defRPr sz="2200"/>
            </a:lvl1pPr>
            <a:lvl2pPr marL="288000" indent="-288000">
              <a:buSzPct val="90000"/>
              <a:buFontTx/>
              <a:buNone/>
              <a:defRPr sz="2100"/>
            </a:lvl2pPr>
            <a:lvl3pPr marL="1143000" indent="-228600">
              <a:buFontTx/>
              <a:buBlip>
                <a:blip r:embed="rId4"/>
              </a:buBlip>
              <a:defRPr sz="1400"/>
            </a:lvl3pPr>
            <a:lvl4pPr marL="1600200" indent="-228600">
              <a:buFontTx/>
              <a:buBlip>
                <a:blip r:embed="rId4"/>
              </a:buBlip>
              <a:defRPr sz="1200"/>
            </a:lvl4pPr>
            <a:lvl5pPr marL="2057400" indent="-228600">
              <a:buFontTx/>
              <a:buBlip>
                <a:blip r:embed="rId4"/>
              </a:buBlip>
              <a:defRPr sz="1200"/>
            </a:lvl5pPr>
          </a:lstStyle>
          <a:p>
            <a:pPr lvl="0"/>
            <a:r>
              <a:rPr lang="en-US" dirty="0"/>
              <a:t>Click to insert text</a:t>
            </a:r>
            <a:endParaRPr lang="en-GB" dirty="0"/>
          </a:p>
        </p:txBody>
      </p:sp>
      <p:sp>
        <p:nvSpPr>
          <p:cNvPr id="6" name="Picture Placeholder 14">
            <a:extLst>
              <a:ext uri="{FF2B5EF4-FFF2-40B4-BE49-F238E27FC236}">
                <a16:creationId xmlns:a16="http://schemas.microsoft.com/office/drawing/2014/main" id="{694039B8-8161-3032-2C90-AE577DA60A2A}"/>
              </a:ext>
            </a:extLst>
          </p:cNvPr>
          <p:cNvSpPr>
            <a:spLocks noGrp="1"/>
          </p:cNvSpPr>
          <p:nvPr>
            <p:ph type="pic" sz="quarter" idx="11" hasCustomPrompt="1"/>
          </p:nvPr>
        </p:nvSpPr>
        <p:spPr>
          <a:xfrm>
            <a:off x="5636030" y="2457740"/>
            <a:ext cx="919941" cy="794748"/>
          </a:xfrm>
          <a:prstGeom prst="rect">
            <a:avLst/>
          </a:prstGeom>
        </p:spPr>
        <p:txBody>
          <a:bodyPr/>
          <a:lstStyle>
            <a:lvl1pPr marL="0" indent="0" algn="ctr">
              <a:buNone/>
              <a:defRPr sz="2000">
                <a:solidFill>
                  <a:schemeClr val="tx2"/>
                </a:solidFill>
              </a:defRPr>
            </a:lvl1pPr>
          </a:lstStyle>
          <a:p>
            <a:r>
              <a:rPr lang="en-GB" dirty="0"/>
              <a:t>Insert  icon</a:t>
            </a:r>
          </a:p>
        </p:txBody>
      </p:sp>
    </p:spTree>
    <p:extLst>
      <p:ext uri="{BB962C8B-B14F-4D97-AF65-F5344CB8AC3E}">
        <p14:creationId xmlns:p14="http://schemas.microsoft.com/office/powerpoint/2010/main" val="8046206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dar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459D42-76EB-58BA-B33C-8062F57A81AB}"/>
              </a:ext>
            </a:extLst>
          </p:cNvPr>
          <p:cNvSpPr/>
          <p:nvPr userDrawn="1"/>
        </p:nvSpPr>
        <p:spPr>
          <a:xfrm>
            <a:off x="0" y="0"/>
            <a:ext cx="12192000"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Graphic 2">
            <a:extLst>
              <a:ext uri="{FF2B5EF4-FFF2-40B4-BE49-F238E27FC236}">
                <a16:creationId xmlns:a16="http://schemas.microsoft.com/office/drawing/2014/main" id="{21FDDD3E-2545-8921-36B7-83F435E5EC6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1948" y="2699642"/>
            <a:ext cx="7886932" cy="1488102"/>
          </a:xfrm>
          <a:prstGeom prst="rect">
            <a:avLst/>
          </a:prstGeom>
        </p:spPr>
      </p:pic>
      <p:sp>
        <p:nvSpPr>
          <p:cNvPr id="7" name="Picture Placeholder 14">
            <a:extLst>
              <a:ext uri="{FF2B5EF4-FFF2-40B4-BE49-F238E27FC236}">
                <a16:creationId xmlns:a16="http://schemas.microsoft.com/office/drawing/2014/main" id="{13534ACF-D7B5-3520-FA17-C4F151A0B6C2}"/>
              </a:ext>
            </a:extLst>
          </p:cNvPr>
          <p:cNvSpPr>
            <a:spLocks noGrp="1"/>
          </p:cNvSpPr>
          <p:nvPr>
            <p:ph type="pic" sz="quarter" idx="11" hasCustomPrompt="1"/>
          </p:nvPr>
        </p:nvSpPr>
        <p:spPr>
          <a:xfrm>
            <a:off x="820120" y="5232400"/>
            <a:ext cx="2498400" cy="913380"/>
          </a:xfrm>
          <a:prstGeom prst="rect">
            <a:avLst/>
          </a:prstGeom>
        </p:spPr>
        <p:txBody>
          <a:bodyPr/>
          <a:lstStyle>
            <a:lvl1pPr marL="0" indent="0" algn="ctr">
              <a:buNone/>
              <a:defRPr sz="2000">
                <a:solidFill>
                  <a:schemeClr val="bg2"/>
                </a:solidFill>
              </a:defRPr>
            </a:lvl1pPr>
          </a:lstStyle>
          <a:p>
            <a:r>
              <a:rPr lang="en-GB" dirty="0"/>
              <a:t>Insert logo</a:t>
            </a:r>
          </a:p>
        </p:txBody>
      </p:sp>
      <p:pic>
        <p:nvPicPr>
          <p:cNvPr id="9" name="Graphic 8">
            <a:extLst>
              <a:ext uri="{FF2B5EF4-FFF2-40B4-BE49-F238E27FC236}">
                <a16:creationId xmlns:a16="http://schemas.microsoft.com/office/drawing/2014/main" id="{BF820252-EDA3-87F3-B8E9-22905C8A9656}"/>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886965" y="213360"/>
            <a:ext cx="2315196" cy="4860000"/>
          </a:xfrm>
          <a:prstGeom prst="rect">
            <a:avLst/>
          </a:prstGeom>
        </p:spPr>
      </p:pic>
      <p:pic>
        <p:nvPicPr>
          <p:cNvPr id="11" name="Graphic 10">
            <a:extLst>
              <a:ext uri="{FF2B5EF4-FFF2-40B4-BE49-F238E27FC236}">
                <a16:creationId xmlns:a16="http://schemas.microsoft.com/office/drawing/2014/main" id="{09D60F15-1AB6-BBD8-A4B7-741D3F872D44}"/>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16200000">
            <a:off x="7873932" y="-808525"/>
            <a:ext cx="1471149" cy="3088199"/>
          </a:xfrm>
          <a:prstGeom prst="rect">
            <a:avLst/>
          </a:prstGeom>
        </p:spPr>
      </p:pic>
      <p:grpSp>
        <p:nvGrpSpPr>
          <p:cNvPr id="15" name="Group 14">
            <a:extLst>
              <a:ext uri="{FF2B5EF4-FFF2-40B4-BE49-F238E27FC236}">
                <a16:creationId xmlns:a16="http://schemas.microsoft.com/office/drawing/2014/main" id="{F9C6D70C-C8A0-9E66-D242-0A2058CF21AA}"/>
              </a:ext>
            </a:extLst>
          </p:cNvPr>
          <p:cNvGrpSpPr/>
          <p:nvPr userDrawn="1"/>
        </p:nvGrpSpPr>
        <p:grpSpPr>
          <a:xfrm>
            <a:off x="9683798" y="137160"/>
            <a:ext cx="5180503" cy="5019040"/>
            <a:chOff x="9683798" y="137160"/>
            <a:chExt cx="5180503" cy="5019040"/>
          </a:xfrm>
        </p:grpSpPr>
        <p:sp>
          <p:nvSpPr>
            <p:cNvPr id="13" name="Oval 12">
              <a:extLst>
                <a:ext uri="{FF2B5EF4-FFF2-40B4-BE49-F238E27FC236}">
                  <a16:creationId xmlns:a16="http://schemas.microsoft.com/office/drawing/2014/main" id="{3A699497-DF20-F9E8-39B1-AD4F18C129E2}"/>
                </a:ext>
              </a:extLst>
            </p:cNvPr>
            <p:cNvSpPr/>
            <p:nvPr userDrawn="1"/>
          </p:nvSpPr>
          <p:spPr>
            <a:xfrm>
              <a:off x="9683798" y="137160"/>
              <a:ext cx="2509520" cy="5019040"/>
            </a:xfrm>
            <a:custGeom>
              <a:avLst/>
              <a:gdLst>
                <a:gd name="connsiteX0" fmla="*/ 0 w 5019040"/>
                <a:gd name="connsiteY0" fmla="*/ 2509520 h 5019040"/>
                <a:gd name="connsiteX1" fmla="*/ 2509520 w 5019040"/>
                <a:gd name="connsiteY1" fmla="*/ 0 h 5019040"/>
                <a:gd name="connsiteX2" fmla="*/ 5019040 w 5019040"/>
                <a:gd name="connsiteY2" fmla="*/ 2509520 h 5019040"/>
                <a:gd name="connsiteX3" fmla="*/ 2509520 w 5019040"/>
                <a:gd name="connsiteY3" fmla="*/ 5019040 h 5019040"/>
                <a:gd name="connsiteX4" fmla="*/ 0 w 5019040"/>
                <a:gd name="connsiteY4" fmla="*/ 2509520 h 5019040"/>
                <a:gd name="connsiteX0" fmla="*/ 5019040 w 5110480"/>
                <a:gd name="connsiteY0" fmla="*/ 2509520 h 5019040"/>
                <a:gd name="connsiteX1" fmla="*/ 2509520 w 5110480"/>
                <a:gd name="connsiteY1" fmla="*/ 5019040 h 5019040"/>
                <a:gd name="connsiteX2" fmla="*/ 0 w 5110480"/>
                <a:gd name="connsiteY2" fmla="*/ 2509520 h 5019040"/>
                <a:gd name="connsiteX3" fmla="*/ 2509520 w 5110480"/>
                <a:gd name="connsiteY3" fmla="*/ 0 h 5019040"/>
                <a:gd name="connsiteX4" fmla="*/ 5110480 w 5110480"/>
                <a:gd name="connsiteY4" fmla="*/ 2600960 h 5019040"/>
                <a:gd name="connsiteX0" fmla="*/ 5019040 w 5019040"/>
                <a:gd name="connsiteY0" fmla="*/ 2509520 h 5019040"/>
                <a:gd name="connsiteX1" fmla="*/ 2509520 w 5019040"/>
                <a:gd name="connsiteY1" fmla="*/ 5019040 h 5019040"/>
                <a:gd name="connsiteX2" fmla="*/ 0 w 5019040"/>
                <a:gd name="connsiteY2" fmla="*/ 2509520 h 5019040"/>
                <a:gd name="connsiteX3" fmla="*/ 2509520 w 5019040"/>
                <a:gd name="connsiteY3" fmla="*/ 0 h 5019040"/>
                <a:gd name="connsiteX0" fmla="*/ 2509520 w 2509520"/>
                <a:gd name="connsiteY0" fmla="*/ 5019040 h 5019040"/>
                <a:gd name="connsiteX1" fmla="*/ 0 w 2509520"/>
                <a:gd name="connsiteY1" fmla="*/ 2509520 h 5019040"/>
                <a:gd name="connsiteX2" fmla="*/ 2509520 w 2509520"/>
                <a:gd name="connsiteY2" fmla="*/ 0 h 5019040"/>
              </a:gdLst>
              <a:ahLst/>
              <a:cxnLst>
                <a:cxn ang="0">
                  <a:pos x="connsiteX0" y="connsiteY0"/>
                </a:cxn>
                <a:cxn ang="0">
                  <a:pos x="connsiteX1" y="connsiteY1"/>
                </a:cxn>
                <a:cxn ang="0">
                  <a:pos x="connsiteX2" y="connsiteY2"/>
                </a:cxn>
              </a:cxnLst>
              <a:rect l="l" t="t" r="r" b="b"/>
              <a:pathLst>
                <a:path w="2509520" h="5019040">
                  <a:moveTo>
                    <a:pt x="2509520" y="5019040"/>
                  </a:moveTo>
                  <a:cubicBezTo>
                    <a:pt x="1123550" y="5019040"/>
                    <a:pt x="0" y="3895490"/>
                    <a:pt x="0" y="2509520"/>
                  </a:cubicBezTo>
                  <a:cubicBezTo>
                    <a:pt x="0" y="1123550"/>
                    <a:pt x="1123550" y="0"/>
                    <a:pt x="2509520" y="0"/>
                  </a:cubicBezTo>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Oval 12">
              <a:extLst>
                <a:ext uri="{FF2B5EF4-FFF2-40B4-BE49-F238E27FC236}">
                  <a16:creationId xmlns:a16="http://schemas.microsoft.com/office/drawing/2014/main" id="{0196F658-BE7C-DD3B-B1DA-3A34B868D0AD}"/>
                </a:ext>
              </a:extLst>
            </p:cNvPr>
            <p:cNvSpPr/>
            <p:nvPr userDrawn="1"/>
          </p:nvSpPr>
          <p:spPr>
            <a:xfrm rot="10800000">
              <a:off x="12354781" y="137160"/>
              <a:ext cx="2509520" cy="5019040"/>
            </a:xfrm>
            <a:custGeom>
              <a:avLst/>
              <a:gdLst>
                <a:gd name="connsiteX0" fmla="*/ 0 w 5019040"/>
                <a:gd name="connsiteY0" fmla="*/ 2509520 h 5019040"/>
                <a:gd name="connsiteX1" fmla="*/ 2509520 w 5019040"/>
                <a:gd name="connsiteY1" fmla="*/ 0 h 5019040"/>
                <a:gd name="connsiteX2" fmla="*/ 5019040 w 5019040"/>
                <a:gd name="connsiteY2" fmla="*/ 2509520 h 5019040"/>
                <a:gd name="connsiteX3" fmla="*/ 2509520 w 5019040"/>
                <a:gd name="connsiteY3" fmla="*/ 5019040 h 5019040"/>
                <a:gd name="connsiteX4" fmla="*/ 0 w 5019040"/>
                <a:gd name="connsiteY4" fmla="*/ 2509520 h 5019040"/>
                <a:gd name="connsiteX0" fmla="*/ 5019040 w 5110480"/>
                <a:gd name="connsiteY0" fmla="*/ 2509520 h 5019040"/>
                <a:gd name="connsiteX1" fmla="*/ 2509520 w 5110480"/>
                <a:gd name="connsiteY1" fmla="*/ 5019040 h 5019040"/>
                <a:gd name="connsiteX2" fmla="*/ 0 w 5110480"/>
                <a:gd name="connsiteY2" fmla="*/ 2509520 h 5019040"/>
                <a:gd name="connsiteX3" fmla="*/ 2509520 w 5110480"/>
                <a:gd name="connsiteY3" fmla="*/ 0 h 5019040"/>
                <a:gd name="connsiteX4" fmla="*/ 5110480 w 5110480"/>
                <a:gd name="connsiteY4" fmla="*/ 2600960 h 5019040"/>
                <a:gd name="connsiteX0" fmla="*/ 5019040 w 5019040"/>
                <a:gd name="connsiteY0" fmla="*/ 2509520 h 5019040"/>
                <a:gd name="connsiteX1" fmla="*/ 2509520 w 5019040"/>
                <a:gd name="connsiteY1" fmla="*/ 5019040 h 5019040"/>
                <a:gd name="connsiteX2" fmla="*/ 0 w 5019040"/>
                <a:gd name="connsiteY2" fmla="*/ 2509520 h 5019040"/>
                <a:gd name="connsiteX3" fmla="*/ 2509520 w 5019040"/>
                <a:gd name="connsiteY3" fmla="*/ 0 h 5019040"/>
                <a:gd name="connsiteX0" fmla="*/ 2509520 w 2509520"/>
                <a:gd name="connsiteY0" fmla="*/ 5019040 h 5019040"/>
                <a:gd name="connsiteX1" fmla="*/ 0 w 2509520"/>
                <a:gd name="connsiteY1" fmla="*/ 2509520 h 5019040"/>
                <a:gd name="connsiteX2" fmla="*/ 2509520 w 2509520"/>
                <a:gd name="connsiteY2" fmla="*/ 0 h 5019040"/>
              </a:gdLst>
              <a:ahLst/>
              <a:cxnLst>
                <a:cxn ang="0">
                  <a:pos x="connsiteX0" y="connsiteY0"/>
                </a:cxn>
                <a:cxn ang="0">
                  <a:pos x="connsiteX1" y="connsiteY1"/>
                </a:cxn>
                <a:cxn ang="0">
                  <a:pos x="connsiteX2" y="connsiteY2"/>
                </a:cxn>
              </a:cxnLst>
              <a:rect l="l" t="t" r="r" b="b"/>
              <a:pathLst>
                <a:path w="2509520" h="5019040">
                  <a:moveTo>
                    <a:pt x="2509520" y="5019040"/>
                  </a:moveTo>
                  <a:cubicBezTo>
                    <a:pt x="1123550" y="5019040"/>
                    <a:pt x="0" y="3895490"/>
                    <a:pt x="0" y="2509520"/>
                  </a:cubicBezTo>
                  <a:cubicBezTo>
                    <a:pt x="0" y="1123550"/>
                    <a:pt x="1123550" y="0"/>
                    <a:pt x="2509520" y="0"/>
                  </a:cubicBezTo>
                </a:path>
              </a:pathLst>
            </a:custGeom>
            <a:solidFill>
              <a:schemeClr val="tx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0" name="Graphic 9">
            <a:extLst>
              <a:ext uri="{FF2B5EF4-FFF2-40B4-BE49-F238E27FC236}">
                <a16:creationId xmlns:a16="http://schemas.microsoft.com/office/drawing/2014/main" id="{F209FA23-CBBA-52AE-933E-6D5CCBE6E3A9}"/>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886965" y="213360"/>
            <a:ext cx="2315196" cy="4860000"/>
          </a:xfrm>
          <a:prstGeom prst="rect">
            <a:avLst/>
          </a:prstGeom>
        </p:spPr>
      </p:pic>
      <p:grpSp>
        <p:nvGrpSpPr>
          <p:cNvPr id="16" name="Group 15">
            <a:extLst>
              <a:ext uri="{FF2B5EF4-FFF2-40B4-BE49-F238E27FC236}">
                <a16:creationId xmlns:a16="http://schemas.microsoft.com/office/drawing/2014/main" id="{4F083796-FCE6-17C8-3B98-B2CC13FBC8A0}"/>
              </a:ext>
            </a:extLst>
          </p:cNvPr>
          <p:cNvGrpSpPr/>
          <p:nvPr userDrawn="1"/>
        </p:nvGrpSpPr>
        <p:grpSpPr>
          <a:xfrm rot="16200000">
            <a:off x="6684924" y="-1857288"/>
            <a:ext cx="3718721" cy="3602818"/>
            <a:chOff x="9683798" y="137160"/>
            <a:chExt cx="5180503" cy="5019040"/>
          </a:xfrm>
        </p:grpSpPr>
        <p:sp>
          <p:nvSpPr>
            <p:cNvPr id="17" name="Oval 12">
              <a:extLst>
                <a:ext uri="{FF2B5EF4-FFF2-40B4-BE49-F238E27FC236}">
                  <a16:creationId xmlns:a16="http://schemas.microsoft.com/office/drawing/2014/main" id="{CB322E75-56A2-BDF0-3851-39ECA9B528AC}"/>
                </a:ext>
              </a:extLst>
            </p:cNvPr>
            <p:cNvSpPr/>
            <p:nvPr userDrawn="1"/>
          </p:nvSpPr>
          <p:spPr>
            <a:xfrm>
              <a:off x="9683798" y="137160"/>
              <a:ext cx="2509520" cy="5019040"/>
            </a:xfrm>
            <a:custGeom>
              <a:avLst/>
              <a:gdLst>
                <a:gd name="connsiteX0" fmla="*/ 0 w 5019040"/>
                <a:gd name="connsiteY0" fmla="*/ 2509520 h 5019040"/>
                <a:gd name="connsiteX1" fmla="*/ 2509520 w 5019040"/>
                <a:gd name="connsiteY1" fmla="*/ 0 h 5019040"/>
                <a:gd name="connsiteX2" fmla="*/ 5019040 w 5019040"/>
                <a:gd name="connsiteY2" fmla="*/ 2509520 h 5019040"/>
                <a:gd name="connsiteX3" fmla="*/ 2509520 w 5019040"/>
                <a:gd name="connsiteY3" fmla="*/ 5019040 h 5019040"/>
                <a:gd name="connsiteX4" fmla="*/ 0 w 5019040"/>
                <a:gd name="connsiteY4" fmla="*/ 2509520 h 5019040"/>
                <a:gd name="connsiteX0" fmla="*/ 5019040 w 5110480"/>
                <a:gd name="connsiteY0" fmla="*/ 2509520 h 5019040"/>
                <a:gd name="connsiteX1" fmla="*/ 2509520 w 5110480"/>
                <a:gd name="connsiteY1" fmla="*/ 5019040 h 5019040"/>
                <a:gd name="connsiteX2" fmla="*/ 0 w 5110480"/>
                <a:gd name="connsiteY2" fmla="*/ 2509520 h 5019040"/>
                <a:gd name="connsiteX3" fmla="*/ 2509520 w 5110480"/>
                <a:gd name="connsiteY3" fmla="*/ 0 h 5019040"/>
                <a:gd name="connsiteX4" fmla="*/ 5110480 w 5110480"/>
                <a:gd name="connsiteY4" fmla="*/ 2600960 h 5019040"/>
                <a:gd name="connsiteX0" fmla="*/ 5019040 w 5019040"/>
                <a:gd name="connsiteY0" fmla="*/ 2509520 h 5019040"/>
                <a:gd name="connsiteX1" fmla="*/ 2509520 w 5019040"/>
                <a:gd name="connsiteY1" fmla="*/ 5019040 h 5019040"/>
                <a:gd name="connsiteX2" fmla="*/ 0 w 5019040"/>
                <a:gd name="connsiteY2" fmla="*/ 2509520 h 5019040"/>
                <a:gd name="connsiteX3" fmla="*/ 2509520 w 5019040"/>
                <a:gd name="connsiteY3" fmla="*/ 0 h 5019040"/>
                <a:gd name="connsiteX0" fmla="*/ 2509520 w 2509520"/>
                <a:gd name="connsiteY0" fmla="*/ 5019040 h 5019040"/>
                <a:gd name="connsiteX1" fmla="*/ 0 w 2509520"/>
                <a:gd name="connsiteY1" fmla="*/ 2509520 h 5019040"/>
                <a:gd name="connsiteX2" fmla="*/ 2509520 w 2509520"/>
                <a:gd name="connsiteY2" fmla="*/ 0 h 5019040"/>
              </a:gdLst>
              <a:ahLst/>
              <a:cxnLst>
                <a:cxn ang="0">
                  <a:pos x="connsiteX0" y="connsiteY0"/>
                </a:cxn>
                <a:cxn ang="0">
                  <a:pos x="connsiteX1" y="connsiteY1"/>
                </a:cxn>
                <a:cxn ang="0">
                  <a:pos x="connsiteX2" y="connsiteY2"/>
                </a:cxn>
              </a:cxnLst>
              <a:rect l="l" t="t" r="r" b="b"/>
              <a:pathLst>
                <a:path w="2509520" h="5019040">
                  <a:moveTo>
                    <a:pt x="2509520" y="5019040"/>
                  </a:moveTo>
                  <a:cubicBezTo>
                    <a:pt x="1123550" y="5019040"/>
                    <a:pt x="0" y="3895490"/>
                    <a:pt x="0" y="2509520"/>
                  </a:cubicBezTo>
                  <a:cubicBezTo>
                    <a:pt x="0" y="1123550"/>
                    <a:pt x="1123550" y="0"/>
                    <a:pt x="2509520" y="0"/>
                  </a:cubicBezTo>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Oval 12">
              <a:extLst>
                <a:ext uri="{FF2B5EF4-FFF2-40B4-BE49-F238E27FC236}">
                  <a16:creationId xmlns:a16="http://schemas.microsoft.com/office/drawing/2014/main" id="{8BA0B170-0D2F-0ECF-86D2-F1EE362C260A}"/>
                </a:ext>
              </a:extLst>
            </p:cNvPr>
            <p:cNvSpPr/>
            <p:nvPr userDrawn="1"/>
          </p:nvSpPr>
          <p:spPr>
            <a:xfrm rot="10800000">
              <a:off x="12354781" y="137160"/>
              <a:ext cx="2509520" cy="5019040"/>
            </a:xfrm>
            <a:custGeom>
              <a:avLst/>
              <a:gdLst>
                <a:gd name="connsiteX0" fmla="*/ 0 w 5019040"/>
                <a:gd name="connsiteY0" fmla="*/ 2509520 h 5019040"/>
                <a:gd name="connsiteX1" fmla="*/ 2509520 w 5019040"/>
                <a:gd name="connsiteY1" fmla="*/ 0 h 5019040"/>
                <a:gd name="connsiteX2" fmla="*/ 5019040 w 5019040"/>
                <a:gd name="connsiteY2" fmla="*/ 2509520 h 5019040"/>
                <a:gd name="connsiteX3" fmla="*/ 2509520 w 5019040"/>
                <a:gd name="connsiteY3" fmla="*/ 5019040 h 5019040"/>
                <a:gd name="connsiteX4" fmla="*/ 0 w 5019040"/>
                <a:gd name="connsiteY4" fmla="*/ 2509520 h 5019040"/>
                <a:gd name="connsiteX0" fmla="*/ 5019040 w 5110480"/>
                <a:gd name="connsiteY0" fmla="*/ 2509520 h 5019040"/>
                <a:gd name="connsiteX1" fmla="*/ 2509520 w 5110480"/>
                <a:gd name="connsiteY1" fmla="*/ 5019040 h 5019040"/>
                <a:gd name="connsiteX2" fmla="*/ 0 w 5110480"/>
                <a:gd name="connsiteY2" fmla="*/ 2509520 h 5019040"/>
                <a:gd name="connsiteX3" fmla="*/ 2509520 w 5110480"/>
                <a:gd name="connsiteY3" fmla="*/ 0 h 5019040"/>
                <a:gd name="connsiteX4" fmla="*/ 5110480 w 5110480"/>
                <a:gd name="connsiteY4" fmla="*/ 2600960 h 5019040"/>
                <a:gd name="connsiteX0" fmla="*/ 5019040 w 5019040"/>
                <a:gd name="connsiteY0" fmla="*/ 2509520 h 5019040"/>
                <a:gd name="connsiteX1" fmla="*/ 2509520 w 5019040"/>
                <a:gd name="connsiteY1" fmla="*/ 5019040 h 5019040"/>
                <a:gd name="connsiteX2" fmla="*/ 0 w 5019040"/>
                <a:gd name="connsiteY2" fmla="*/ 2509520 h 5019040"/>
                <a:gd name="connsiteX3" fmla="*/ 2509520 w 5019040"/>
                <a:gd name="connsiteY3" fmla="*/ 0 h 5019040"/>
                <a:gd name="connsiteX0" fmla="*/ 2509520 w 2509520"/>
                <a:gd name="connsiteY0" fmla="*/ 5019040 h 5019040"/>
                <a:gd name="connsiteX1" fmla="*/ 0 w 2509520"/>
                <a:gd name="connsiteY1" fmla="*/ 2509520 h 5019040"/>
                <a:gd name="connsiteX2" fmla="*/ 2509520 w 2509520"/>
                <a:gd name="connsiteY2" fmla="*/ 0 h 5019040"/>
              </a:gdLst>
              <a:ahLst/>
              <a:cxnLst>
                <a:cxn ang="0">
                  <a:pos x="connsiteX0" y="connsiteY0"/>
                </a:cxn>
                <a:cxn ang="0">
                  <a:pos x="connsiteX1" y="connsiteY1"/>
                </a:cxn>
                <a:cxn ang="0">
                  <a:pos x="connsiteX2" y="connsiteY2"/>
                </a:cxn>
              </a:cxnLst>
              <a:rect l="l" t="t" r="r" b="b"/>
              <a:pathLst>
                <a:path w="2509520" h="5019040">
                  <a:moveTo>
                    <a:pt x="2509520" y="5019040"/>
                  </a:moveTo>
                  <a:cubicBezTo>
                    <a:pt x="1123550" y="5019040"/>
                    <a:pt x="0" y="3895490"/>
                    <a:pt x="0" y="2509520"/>
                  </a:cubicBezTo>
                  <a:cubicBezTo>
                    <a:pt x="0" y="1123550"/>
                    <a:pt x="1123550" y="0"/>
                    <a:pt x="2509520" y="0"/>
                  </a:cubicBezTo>
                </a:path>
              </a:pathLst>
            </a:custGeom>
            <a:solidFill>
              <a:schemeClr val="tx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2" name="Graphic 11">
            <a:extLst>
              <a:ext uri="{FF2B5EF4-FFF2-40B4-BE49-F238E27FC236}">
                <a16:creationId xmlns:a16="http://schemas.microsoft.com/office/drawing/2014/main" id="{9529F36E-37E5-791F-C763-AC4B3E1A5AE3}"/>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16200000">
            <a:off x="7873932" y="-808525"/>
            <a:ext cx="1471149" cy="3088199"/>
          </a:xfrm>
          <a:prstGeom prst="rect">
            <a:avLst/>
          </a:prstGeom>
        </p:spPr>
      </p:pic>
    </p:spTree>
    <p:extLst>
      <p:ext uri="{BB962C8B-B14F-4D97-AF65-F5344CB8AC3E}">
        <p14:creationId xmlns:p14="http://schemas.microsoft.com/office/powerpoint/2010/main" val="150660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accel="23000" decel="69000" fill="hold" nodeType="withEffect">
                                  <p:stCondLst>
                                    <p:cond delay="0"/>
                                  </p:stCondLst>
                                  <p:childTnLst>
                                    <p:animRot by="-10800000">
                                      <p:cBhvr>
                                        <p:cTn id="6" dur="1250" fill="hold"/>
                                        <p:tgtEl>
                                          <p:spTgt spid="15"/>
                                        </p:tgtEl>
                                        <p:attrNameLst>
                                          <p:attrName>r</p:attrName>
                                        </p:attrNameLst>
                                      </p:cBhvr>
                                    </p:animRot>
                                  </p:childTnLst>
                                </p:cTn>
                              </p:par>
                              <p:par>
                                <p:cTn id="7" presetID="8" presetClass="emph" presetSubtype="0" accel="23000" decel="69000" fill="hold" nodeType="withEffect">
                                  <p:stCondLst>
                                    <p:cond delay="0"/>
                                  </p:stCondLst>
                                  <p:childTnLst>
                                    <p:animRot by="-10800000">
                                      <p:cBhvr>
                                        <p:cTn id="8" dur="1250" fill="hold"/>
                                        <p:tgtEl>
                                          <p:spTgt spid="16"/>
                                        </p:tgtEl>
                                        <p:attrNameLst>
                                          <p:attrName>r</p:attrName>
                                        </p:attrNameLst>
                                      </p:cBhvr>
                                    </p:animRot>
                                  </p:childTnLst>
                                </p:cTn>
                              </p:par>
                              <p:par>
                                <p:cTn id="9" presetID="42" presetClass="entr" presetSubtype="0" fill="hold" nodeType="withEffect">
                                  <p:stCondLst>
                                    <p:cond delay="5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750"/>
                                        <p:tgtEl>
                                          <p:spTgt spid="3"/>
                                        </p:tgtEl>
                                      </p:cBhvr>
                                    </p:animEffect>
                                    <p:anim calcmode="lin" valueType="num">
                                      <p:cBhvr>
                                        <p:cTn id="12" dur="750" fill="hold"/>
                                        <p:tgtEl>
                                          <p:spTgt spid="3"/>
                                        </p:tgtEl>
                                        <p:attrNameLst>
                                          <p:attrName>ppt_x</p:attrName>
                                        </p:attrNameLst>
                                      </p:cBhvr>
                                      <p:tavLst>
                                        <p:tav tm="0">
                                          <p:val>
                                            <p:strVal val="#ppt_x"/>
                                          </p:val>
                                        </p:tav>
                                        <p:tav tm="100000">
                                          <p:val>
                                            <p:strVal val="#ppt_x"/>
                                          </p:val>
                                        </p:tav>
                                      </p:tavLst>
                                    </p:anim>
                                    <p:anim calcmode="lin" valueType="num">
                                      <p:cBhvr>
                                        <p:cTn id="13" dur="75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250"/>
                            </p:stCondLst>
                            <p:childTnLst>
                              <p:par>
                                <p:cTn id="15" presetID="1" presetClass="entr" presetSubtype="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par>
                          <p:cTn id="19" fill="hold">
                            <p:stCondLst>
                              <p:cond delay="1250"/>
                            </p:stCondLst>
                            <p:childTnLst>
                              <p:par>
                                <p:cTn id="20" presetID="10" presetClass="entr" presetSubtype="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l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459D42-76EB-58BA-B33C-8062F57A81AB}"/>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Graphic 2">
            <a:extLst>
              <a:ext uri="{FF2B5EF4-FFF2-40B4-BE49-F238E27FC236}">
                <a16:creationId xmlns:a16="http://schemas.microsoft.com/office/drawing/2014/main" id="{21FDDD3E-2545-8921-36B7-83F435E5EC6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1948" y="2699642"/>
            <a:ext cx="7886932" cy="1488102"/>
          </a:xfrm>
          <a:prstGeom prst="rect">
            <a:avLst/>
          </a:prstGeom>
        </p:spPr>
      </p:pic>
      <p:sp>
        <p:nvSpPr>
          <p:cNvPr id="7" name="Picture Placeholder 14">
            <a:extLst>
              <a:ext uri="{FF2B5EF4-FFF2-40B4-BE49-F238E27FC236}">
                <a16:creationId xmlns:a16="http://schemas.microsoft.com/office/drawing/2014/main" id="{13534ACF-D7B5-3520-FA17-C4F151A0B6C2}"/>
              </a:ext>
            </a:extLst>
          </p:cNvPr>
          <p:cNvSpPr>
            <a:spLocks noGrp="1"/>
          </p:cNvSpPr>
          <p:nvPr>
            <p:ph type="pic" sz="quarter" idx="11" hasCustomPrompt="1"/>
          </p:nvPr>
        </p:nvSpPr>
        <p:spPr>
          <a:xfrm>
            <a:off x="820120" y="5232400"/>
            <a:ext cx="2498400" cy="913380"/>
          </a:xfrm>
          <a:prstGeom prst="rect">
            <a:avLst/>
          </a:prstGeom>
        </p:spPr>
        <p:txBody>
          <a:bodyPr/>
          <a:lstStyle>
            <a:lvl1pPr marL="0" indent="0" algn="ctr">
              <a:buNone/>
              <a:defRPr sz="2000">
                <a:solidFill>
                  <a:schemeClr val="tx2"/>
                </a:solidFill>
              </a:defRPr>
            </a:lvl1pPr>
          </a:lstStyle>
          <a:p>
            <a:r>
              <a:rPr lang="en-GB" dirty="0"/>
              <a:t>Insert logo</a:t>
            </a:r>
          </a:p>
        </p:txBody>
      </p:sp>
      <p:pic>
        <p:nvPicPr>
          <p:cNvPr id="9" name="Graphic 8">
            <a:extLst>
              <a:ext uri="{FF2B5EF4-FFF2-40B4-BE49-F238E27FC236}">
                <a16:creationId xmlns:a16="http://schemas.microsoft.com/office/drawing/2014/main" id="{BF820252-EDA3-87F3-B8E9-22905C8A9656}"/>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886965" y="213360"/>
            <a:ext cx="2315196" cy="4860000"/>
          </a:xfrm>
          <a:prstGeom prst="rect">
            <a:avLst/>
          </a:prstGeom>
        </p:spPr>
      </p:pic>
      <p:pic>
        <p:nvPicPr>
          <p:cNvPr id="11" name="Graphic 10">
            <a:extLst>
              <a:ext uri="{FF2B5EF4-FFF2-40B4-BE49-F238E27FC236}">
                <a16:creationId xmlns:a16="http://schemas.microsoft.com/office/drawing/2014/main" id="{09D60F15-1AB6-BBD8-A4B7-741D3F872D44}"/>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16200000">
            <a:off x="7873932" y="-808525"/>
            <a:ext cx="1471149" cy="3088199"/>
          </a:xfrm>
          <a:prstGeom prst="rect">
            <a:avLst/>
          </a:prstGeom>
        </p:spPr>
      </p:pic>
      <p:grpSp>
        <p:nvGrpSpPr>
          <p:cNvPr id="15" name="Group 14">
            <a:extLst>
              <a:ext uri="{FF2B5EF4-FFF2-40B4-BE49-F238E27FC236}">
                <a16:creationId xmlns:a16="http://schemas.microsoft.com/office/drawing/2014/main" id="{F9C6D70C-C8A0-9E66-D242-0A2058CF21AA}"/>
              </a:ext>
            </a:extLst>
          </p:cNvPr>
          <p:cNvGrpSpPr/>
          <p:nvPr userDrawn="1"/>
        </p:nvGrpSpPr>
        <p:grpSpPr>
          <a:xfrm>
            <a:off x="9683798" y="137160"/>
            <a:ext cx="5180503" cy="5019040"/>
            <a:chOff x="9683798" y="137160"/>
            <a:chExt cx="5180503" cy="5019040"/>
          </a:xfrm>
        </p:grpSpPr>
        <p:sp>
          <p:nvSpPr>
            <p:cNvPr id="13" name="Oval 12">
              <a:extLst>
                <a:ext uri="{FF2B5EF4-FFF2-40B4-BE49-F238E27FC236}">
                  <a16:creationId xmlns:a16="http://schemas.microsoft.com/office/drawing/2014/main" id="{3A699497-DF20-F9E8-39B1-AD4F18C129E2}"/>
                </a:ext>
              </a:extLst>
            </p:cNvPr>
            <p:cNvSpPr/>
            <p:nvPr userDrawn="1"/>
          </p:nvSpPr>
          <p:spPr>
            <a:xfrm>
              <a:off x="9683798" y="137160"/>
              <a:ext cx="2509520" cy="5019040"/>
            </a:xfrm>
            <a:custGeom>
              <a:avLst/>
              <a:gdLst>
                <a:gd name="connsiteX0" fmla="*/ 0 w 5019040"/>
                <a:gd name="connsiteY0" fmla="*/ 2509520 h 5019040"/>
                <a:gd name="connsiteX1" fmla="*/ 2509520 w 5019040"/>
                <a:gd name="connsiteY1" fmla="*/ 0 h 5019040"/>
                <a:gd name="connsiteX2" fmla="*/ 5019040 w 5019040"/>
                <a:gd name="connsiteY2" fmla="*/ 2509520 h 5019040"/>
                <a:gd name="connsiteX3" fmla="*/ 2509520 w 5019040"/>
                <a:gd name="connsiteY3" fmla="*/ 5019040 h 5019040"/>
                <a:gd name="connsiteX4" fmla="*/ 0 w 5019040"/>
                <a:gd name="connsiteY4" fmla="*/ 2509520 h 5019040"/>
                <a:gd name="connsiteX0" fmla="*/ 5019040 w 5110480"/>
                <a:gd name="connsiteY0" fmla="*/ 2509520 h 5019040"/>
                <a:gd name="connsiteX1" fmla="*/ 2509520 w 5110480"/>
                <a:gd name="connsiteY1" fmla="*/ 5019040 h 5019040"/>
                <a:gd name="connsiteX2" fmla="*/ 0 w 5110480"/>
                <a:gd name="connsiteY2" fmla="*/ 2509520 h 5019040"/>
                <a:gd name="connsiteX3" fmla="*/ 2509520 w 5110480"/>
                <a:gd name="connsiteY3" fmla="*/ 0 h 5019040"/>
                <a:gd name="connsiteX4" fmla="*/ 5110480 w 5110480"/>
                <a:gd name="connsiteY4" fmla="*/ 2600960 h 5019040"/>
                <a:gd name="connsiteX0" fmla="*/ 5019040 w 5019040"/>
                <a:gd name="connsiteY0" fmla="*/ 2509520 h 5019040"/>
                <a:gd name="connsiteX1" fmla="*/ 2509520 w 5019040"/>
                <a:gd name="connsiteY1" fmla="*/ 5019040 h 5019040"/>
                <a:gd name="connsiteX2" fmla="*/ 0 w 5019040"/>
                <a:gd name="connsiteY2" fmla="*/ 2509520 h 5019040"/>
                <a:gd name="connsiteX3" fmla="*/ 2509520 w 5019040"/>
                <a:gd name="connsiteY3" fmla="*/ 0 h 5019040"/>
                <a:gd name="connsiteX0" fmla="*/ 2509520 w 2509520"/>
                <a:gd name="connsiteY0" fmla="*/ 5019040 h 5019040"/>
                <a:gd name="connsiteX1" fmla="*/ 0 w 2509520"/>
                <a:gd name="connsiteY1" fmla="*/ 2509520 h 5019040"/>
                <a:gd name="connsiteX2" fmla="*/ 2509520 w 2509520"/>
                <a:gd name="connsiteY2" fmla="*/ 0 h 5019040"/>
              </a:gdLst>
              <a:ahLst/>
              <a:cxnLst>
                <a:cxn ang="0">
                  <a:pos x="connsiteX0" y="connsiteY0"/>
                </a:cxn>
                <a:cxn ang="0">
                  <a:pos x="connsiteX1" y="connsiteY1"/>
                </a:cxn>
                <a:cxn ang="0">
                  <a:pos x="connsiteX2" y="connsiteY2"/>
                </a:cxn>
              </a:cxnLst>
              <a:rect l="l" t="t" r="r" b="b"/>
              <a:pathLst>
                <a:path w="2509520" h="5019040">
                  <a:moveTo>
                    <a:pt x="2509520" y="5019040"/>
                  </a:moveTo>
                  <a:cubicBezTo>
                    <a:pt x="1123550" y="5019040"/>
                    <a:pt x="0" y="3895490"/>
                    <a:pt x="0" y="2509520"/>
                  </a:cubicBezTo>
                  <a:cubicBezTo>
                    <a:pt x="0" y="1123550"/>
                    <a:pt x="1123550" y="0"/>
                    <a:pt x="2509520" y="0"/>
                  </a:cubicBezTo>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Oval 12">
              <a:extLst>
                <a:ext uri="{FF2B5EF4-FFF2-40B4-BE49-F238E27FC236}">
                  <a16:creationId xmlns:a16="http://schemas.microsoft.com/office/drawing/2014/main" id="{0196F658-BE7C-DD3B-B1DA-3A34B868D0AD}"/>
                </a:ext>
              </a:extLst>
            </p:cNvPr>
            <p:cNvSpPr/>
            <p:nvPr userDrawn="1"/>
          </p:nvSpPr>
          <p:spPr>
            <a:xfrm rot="10800000">
              <a:off x="12354781" y="137160"/>
              <a:ext cx="2509520" cy="5019040"/>
            </a:xfrm>
            <a:custGeom>
              <a:avLst/>
              <a:gdLst>
                <a:gd name="connsiteX0" fmla="*/ 0 w 5019040"/>
                <a:gd name="connsiteY0" fmla="*/ 2509520 h 5019040"/>
                <a:gd name="connsiteX1" fmla="*/ 2509520 w 5019040"/>
                <a:gd name="connsiteY1" fmla="*/ 0 h 5019040"/>
                <a:gd name="connsiteX2" fmla="*/ 5019040 w 5019040"/>
                <a:gd name="connsiteY2" fmla="*/ 2509520 h 5019040"/>
                <a:gd name="connsiteX3" fmla="*/ 2509520 w 5019040"/>
                <a:gd name="connsiteY3" fmla="*/ 5019040 h 5019040"/>
                <a:gd name="connsiteX4" fmla="*/ 0 w 5019040"/>
                <a:gd name="connsiteY4" fmla="*/ 2509520 h 5019040"/>
                <a:gd name="connsiteX0" fmla="*/ 5019040 w 5110480"/>
                <a:gd name="connsiteY0" fmla="*/ 2509520 h 5019040"/>
                <a:gd name="connsiteX1" fmla="*/ 2509520 w 5110480"/>
                <a:gd name="connsiteY1" fmla="*/ 5019040 h 5019040"/>
                <a:gd name="connsiteX2" fmla="*/ 0 w 5110480"/>
                <a:gd name="connsiteY2" fmla="*/ 2509520 h 5019040"/>
                <a:gd name="connsiteX3" fmla="*/ 2509520 w 5110480"/>
                <a:gd name="connsiteY3" fmla="*/ 0 h 5019040"/>
                <a:gd name="connsiteX4" fmla="*/ 5110480 w 5110480"/>
                <a:gd name="connsiteY4" fmla="*/ 2600960 h 5019040"/>
                <a:gd name="connsiteX0" fmla="*/ 5019040 w 5019040"/>
                <a:gd name="connsiteY0" fmla="*/ 2509520 h 5019040"/>
                <a:gd name="connsiteX1" fmla="*/ 2509520 w 5019040"/>
                <a:gd name="connsiteY1" fmla="*/ 5019040 h 5019040"/>
                <a:gd name="connsiteX2" fmla="*/ 0 w 5019040"/>
                <a:gd name="connsiteY2" fmla="*/ 2509520 h 5019040"/>
                <a:gd name="connsiteX3" fmla="*/ 2509520 w 5019040"/>
                <a:gd name="connsiteY3" fmla="*/ 0 h 5019040"/>
                <a:gd name="connsiteX0" fmla="*/ 2509520 w 2509520"/>
                <a:gd name="connsiteY0" fmla="*/ 5019040 h 5019040"/>
                <a:gd name="connsiteX1" fmla="*/ 0 w 2509520"/>
                <a:gd name="connsiteY1" fmla="*/ 2509520 h 5019040"/>
                <a:gd name="connsiteX2" fmla="*/ 2509520 w 2509520"/>
                <a:gd name="connsiteY2" fmla="*/ 0 h 5019040"/>
              </a:gdLst>
              <a:ahLst/>
              <a:cxnLst>
                <a:cxn ang="0">
                  <a:pos x="connsiteX0" y="connsiteY0"/>
                </a:cxn>
                <a:cxn ang="0">
                  <a:pos x="connsiteX1" y="connsiteY1"/>
                </a:cxn>
                <a:cxn ang="0">
                  <a:pos x="connsiteX2" y="connsiteY2"/>
                </a:cxn>
              </a:cxnLst>
              <a:rect l="l" t="t" r="r" b="b"/>
              <a:pathLst>
                <a:path w="2509520" h="5019040">
                  <a:moveTo>
                    <a:pt x="2509520" y="5019040"/>
                  </a:moveTo>
                  <a:cubicBezTo>
                    <a:pt x="1123550" y="5019040"/>
                    <a:pt x="0" y="3895490"/>
                    <a:pt x="0" y="2509520"/>
                  </a:cubicBezTo>
                  <a:cubicBezTo>
                    <a:pt x="0" y="1123550"/>
                    <a:pt x="1123550" y="0"/>
                    <a:pt x="2509520" y="0"/>
                  </a:cubicBezTo>
                </a:path>
              </a:pathLst>
            </a:custGeom>
            <a:solidFill>
              <a:schemeClr val="tx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0" name="Graphic 9">
            <a:extLst>
              <a:ext uri="{FF2B5EF4-FFF2-40B4-BE49-F238E27FC236}">
                <a16:creationId xmlns:a16="http://schemas.microsoft.com/office/drawing/2014/main" id="{F209FA23-CBBA-52AE-933E-6D5CCBE6E3A9}"/>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886965" y="213360"/>
            <a:ext cx="2315196" cy="4860000"/>
          </a:xfrm>
          <a:prstGeom prst="rect">
            <a:avLst/>
          </a:prstGeom>
        </p:spPr>
      </p:pic>
      <p:grpSp>
        <p:nvGrpSpPr>
          <p:cNvPr id="16" name="Group 15">
            <a:extLst>
              <a:ext uri="{FF2B5EF4-FFF2-40B4-BE49-F238E27FC236}">
                <a16:creationId xmlns:a16="http://schemas.microsoft.com/office/drawing/2014/main" id="{4F083796-FCE6-17C8-3B98-B2CC13FBC8A0}"/>
              </a:ext>
            </a:extLst>
          </p:cNvPr>
          <p:cNvGrpSpPr/>
          <p:nvPr userDrawn="1"/>
        </p:nvGrpSpPr>
        <p:grpSpPr>
          <a:xfrm rot="16200000">
            <a:off x="6684924" y="-1857288"/>
            <a:ext cx="3718721" cy="3602818"/>
            <a:chOff x="9683798" y="137160"/>
            <a:chExt cx="5180503" cy="5019040"/>
          </a:xfrm>
        </p:grpSpPr>
        <p:sp>
          <p:nvSpPr>
            <p:cNvPr id="17" name="Oval 12">
              <a:extLst>
                <a:ext uri="{FF2B5EF4-FFF2-40B4-BE49-F238E27FC236}">
                  <a16:creationId xmlns:a16="http://schemas.microsoft.com/office/drawing/2014/main" id="{CB322E75-56A2-BDF0-3851-39ECA9B528AC}"/>
                </a:ext>
              </a:extLst>
            </p:cNvPr>
            <p:cNvSpPr/>
            <p:nvPr userDrawn="1"/>
          </p:nvSpPr>
          <p:spPr>
            <a:xfrm>
              <a:off x="9683798" y="137160"/>
              <a:ext cx="2509520" cy="5019040"/>
            </a:xfrm>
            <a:custGeom>
              <a:avLst/>
              <a:gdLst>
                <a:gd name="connsiteX0" fmla="*/ 0 w 5019040"/>
                <a:gd name="connsiteY0" fmla="*/ 2509520 h 5019040"/>
                <a:gd name="connsiteX1" fmla="*/ 2509520 w 5019040"/>
                <a:gd name="connsiteY1" fmla="*/ 0 h 5019040"/>
                <a:gd name="connsiteX2" fmla="*/ 5019040 w 5019040"/>
                <a:gd name="connsiteY2" fmla="*/ 2509520 h 5019040"/>
                <a:gd name="connsiteX3" fmla="*/ 2509520 w 5019040"/>
                <a:gd name="connsiteY3" fmla="*/ 5019040 h 5019040"/>
                <a:gd name="connsiteX4" fmla="*/ 0 w 5019040"/>
                <a:gd name="connsiteY4" fmla="*/ 2509520 h 5019040"/>
                <a:gd name="connsiteX0" fmla="*/ 5019040 w 5110480"/>
                <a:gd name="connsiteY0" fmla="*/ 2509520 h 5019040"/>
                <a:gd name="connsiteX1" fmla="*/ 2509520 w 5110480"/>
                <a:gd name="connsiteY1" fmla="*/ 5019040 h 5019040"/>
                <a:gd name="connsiteX2" fmla="*/ 0 w 5110480"/>
                <a:gd name="connsiteY2" fmla="*/ 2509520 h 5019040"/>
                <a:gd name="connsiteX3" fmla="*/ 2509520 w 5110480"/>
                <a:gd name="connsiteY3" fmla="*/ 0 h 5019040"/>
                <a:gd name="connsiteX4" fmla="*/ 5110480 w 5110480"/>
                <a:gd name="connsiteY4" fmla="*/ 2600960 h 5019040"/>
                <a:gd name="connsiteX0" fmla="*/ 5019040 w 5019040"/>
                <a:gd name="connsiteY0" fmla="*/ 2509520 h 5019040"/>
                <a:gd name="connsiteX1" fmla="*/ 2509520 w 5019040"/>
                <a:gd name="connsiteY1" fmla="*/ 5019040 h 5019040"/>
                <a:gd name="connsiteX2" fmla="*/ 0 w 5019040"/>
                <a:gd name="connsiteY2" fmla="*/ 2509520 h 5019040"/>
                <a:gd name="connsiteX3" fmla="*/ 2509520 w 5019040"/>
                <a:gd name="connsiteY3" fmla="*/ 0 h 5019040"/>
                <a:gd name="connsiteX0" fmla="*/ 2509520 w 2509520"/>
                <a:gd name="connsiteY0" fmla="*/ 5019040 h 5019040"/>
                <a:gd name="connsiteX1" fmla="*/ 0 w 2509520"/>
                <a:gd name="connsiteY1" fmla="*/ 2509520 h 5019040"/>
                <a:gd name="connsiteX2" fmla="*/ 2509520 w 2509520"/>
                <a:gd name="connsiteY2" fmla="*/ 0 h 5019040"/>
              </a:gdLst>
              <a:ahLst/>
              <a:cxnLst>
                <a:cxn ang="0">
                  <a:pos x="connsiteX0" y="connsiteY0"/>
                </a:cxn>
                <a:cxn ang="0">
                  <a:pos x="connsiteX1" y="connsiteY1"/>
                </a:cxn>
                <a:cxn ang="0">
                  <a:pos x="connsiteX2" y="connsiteY2"/>
                </a:cxn>
              </a:cxnLst>
              <a:rect l="l" t="t" r="r" b="b"/>
              <a:pathLst>
                <a:path w="2509520" h="5019040">
                  <a:moveTo>
                    <a:pt x="2509520" y="5019040"/>
                  </a:moveTo>
                  <a:cubicBezTo>
                    <a:pt x="1123550" y="5019040"/>
                    <a:pt x="0" y="3895490"/>
                    <a:pt x="0" y="2509520"/>
                  </a:cubicBezTo>
                  <a:cubicBezTo>
                    <a:pt x="0" y="1123550"/>
                    <a:pt x="1123550" y="0"/>
                    <a:pt x="2509520" y="0"/>
                  </a:cubicBezTo>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Oval 12">
              <a:extLst>
                <a:ext uri="{FF2B5EF4-FFF2-40B4-BE49-F238E27FC236}">
                  <a16:creationId xmlns:a16="http://schemas.microsoft.com/office/drawing/2014/main" id="{8BA0B170-0D2F-0ECF-86D2-F1EE362C260A}"/>
                </a:ext>
              </a:extLst>
            </p:cNvPr>
            <p:cNvSpPr/>
            <p:nvPr userDrawn="1"/>
          </p:nvSpPr>
          <p:spPr>
            <a:xfrm rot="10800000">
              <a:off x="12354781" y="137160"/>
              <a:ext cx="2509520" cy="5019040"/>
            </a:xfrm>
            <a:custGeom>
              <a:avLst/>
              <a:gdLst>
                <a:gd name="connsiteX0" fmla="*/ 0 w 5019040"/>
                <a:gd name="connsiteY0" fmla="*/ 2509520 h 5019040"/>
                <a:gd name="connsiteX1" fmla="*/ 2509520 w 5019040"/>
                <a:gd name="connsiteY1" fmla="*/ 0 h 5019040"/>
                <a:gd name="connsiteX2" fmla="*/ 5019040 w 5019040"/>
                <a:gd name="connsiteY2" fmla="*/ 2509520 h 5019040"/>
                <a:gd name="connsiteX3" fmla="*/ 2509520 w 5019040"/>
                <a:gd name="connsiteY3" fmla="*/ 5019040 h 5019040"/>
                <a:gd name="connsiteX4" fmla="*/ 0 w 5019040"/>
                <a:gd name="connsiteY4" fmla="*/ 2509520 h 5019040"/>
                <a:gd name="connsiteX0" fmla="*/ 5019040 w 5110480"/>
                <a:gd name="connsiteY0" fmla="*/ 2509520 h 5019040"/>
                <a:gd name="connsiteX1" fmla="*/ 2509520 w 5110480"/>
                <a:gd name="connsiteY1" fmla="*/ 5019040 h 5019040"/>
                <a:gd name="connsiteX2" fmla="*/ 0 w 5110480"/>
                <a:gd name="connsiteY2" fmla="*/ 2509520 h 5019040"/>
                <a:gd name="connsiteX3" fmla="*/ 2509520 w 5110480"/>
                <a:gd name="connsiteY3" fmla="*/ 0 h 5019040"/>
                <a:gd name="connsiteX4" fmla="*/ 5110480 w 5110480"/>
                <a:gd name="connsiteY4" fmla="*/ 2600960 h 5019040"/>
                <a:gd name="connsiteX0" fmla="*/ 5019040 w 5019040"/>
                <a:gd name="connsiteY0" fmla="*/ 2509520 h 5019040"/>
                <a:gd name="connsiteX1" fmla="*/ 2509520 w 5019040"/>
                <a:gd name="connsiteY1" fmla="*/ 5019040 h 5019040"/>
                <a:gd name="connsiteX2" fmla="*/ 0 w 5019040"/>
                <a:gd name="connsiteY2" fmla="*/ 2509520 h 5019040"/>
                <a:gd name="connsiteX3" fmla="*/ 2509520 w 5019040"/>
                <a:gd name="connsiteY3" fmla="*/ 0 h 5019040"/>
                <a:gd name="connsiteX0" fmla="*/ 2509520 w 2509520"/>
                <a:gd name="connsiteY0" fmla="*/ 5019040 h 5019040"/>
                <a:gd name="connsiteX1" fmla="*/ 0 w 2509520"/>
                <a:gd name="connsiteY1" fmla="*/ 2509520 h 5019040"/>
                <a:gd name="connsiteX2" fmla="*/ 2509520 w 2509520"/>
                <a:gd name="connsiteY2" fmla="*/ 0 h 5019040"/>
              </a:gdLst>
              <a:ahLst/>
              <a:cxnLst>
                <a:cxn ang="0">
                  <a:pos x="connsiteX0" y="connsiteY0"/>
                </a:cxn>
                <a:cxn ang="0">
                  <a:pos x="connsiteX1" y="connsiteY1"/>
                </a:cxn>
                <a:cxn ang="0">
                  <a:pos x="connsiteX2" y="connsiteY2"/>
                </a:cxn>
              </a:cxnLst>
              <a:rect l="l" t="t" r="r" b="b"/>
              <a:pathLst>
                <a:path w="2509520" h="5019040">
                  <a:moveTo>
                    <a:pt x="2509520" y="5019040"/>
                  </a:moveTo>
                  <a:cubicBezTo>
                    <a:pt x="1123550" y="5019040"/>
                    <a:pt x="0" y="3895490"/>
                    <a:pt x="0" y="2509520"/>
                  </a:cubicBezTo>
                  <a:cubicBezTo>
                    <a:pt x="0" y="1123550"/>
                    <a:pt x="1123550" y="0"/>
                    <a:pt x="2509520" y="0"/>
                  </a:cubicBezTo>
                </a:path>
              </a:pathLst>
            </a:custGeom>
            <a:solidFill>
              <a:schemeClr val="tx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2" name="Graphic 11">
            <a:extLst>
              <a:ext uri="{FF2B5EF4-FFF2-40B4-BE49-F238E27FC236}">
                <a16:creationId xmlns:a16="http://schemas.microsoft.com/office/drawing/2014/main" id="{9529F36E-37E5-791F-C763-AC4B3E1A5AE3}"/>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16200000">
            <a:off x="7873932" y="-808525"/>
            <a:ext cx="1471149" cy="3088199"/>
          </a:xfrm>
          <a:prstGeom prst="rect">
            <a:avLst/>
          </a:prstGeom>
        </p:spPr>
      </p:pic>
    </p:spTree>
    <p:extLst>
      <p:ext uri="{BB962C8B-B14F-4D97-AF65-F5344CB8AC3E}">
        <p14:creationId xmlns:p14="http://schemas.microsoft.com/office/powerpoint/2010/main" val="2033989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accel="23000" decel="69000" fill="hold" nodeType="withEffect">
                                  <p:stCondLst>
                                    <p:cond delay="0"/>
                                  </p:stCondLst>
                                  <p:childTnLst>
                                    <p:animRot by="-10800000">
                                      <p:cBhvr>
                                        <p:cTn id="6" dur="1250" fill="hold"/>
                                        <p:tgtEl>
                                          <p:spTgt spid="15"/>
                                        </p:tgtEl>
                                        <p:attrNameLst>
                                          <p:attrName>r</p:attrName>
                                        </p:attrNameLst>
                                      </p:cBhvr>
                                    </p:animRot>
                                  </p:childTnLst>
                                </p:cTn>
                              </p:par>
                              <p:par>
                                <p:cTn id="7" presetID="8" presetClass="emph" presetSubtype="0" accel="23000" decel="69000" fill="hold" nodeType="withEffect">
                                  <p:stCondLst>
                                    <p:cond delay="0"/>
                                  </p:stCondLst>
                                  <p:childTnLst>
                                    <p:animRot by="-10800000">
                                      <p:cBhvr>
                                        <p:cTn id="8" dur="1250" fill="hold"/>
                                        <p:tgtEl>
                                          <p:spTgt spid="16"/>
                                        </p:tgtEl>
                                        <p:attrNameLst>
                                          <p:attrName>r</p:attrName>
                                        </p:attrNameLst>
                                      </p:cBhvr>
                                    </p:animRot>
                                  </p:childTnLst>
                                </p:cTn>
                              </p:par>
                              <p:par>
                                <p:cTn id="9" presetID="42" presetClass="entr" presetSubtype="0" fill="hold" nodeType="withEffect">
                                  <p:stCondLst>
                                    <p:cond delay="5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750"/>
                                        <p:tgtEl>
                                          <p:spTgt spid="3"/>
                                        </p:tgtEl>
                                      </p:cBhvr>
                                    </p:animEffect>
                                    <p:anim calcmode="lin" valueType="num">
                                      <p:cBhvr>
                                        <p:cTn id="12" dur="750" fill="hold"/>
                                        <p:tgtEl>
                                          <p:spTgt spid="3"/>
                                        </p:tgtEl>
                                        <p:attrNameLst>
                                          <p:attrName>ppt_x</p:attrName>
                                        </p:attrNameLst>
                                      </p:cBhvr>
                                      <p:tavLst>
                                        <p:tav tm="0">
                                          <p:val>
                                            <p:strVal val="#ppt_x"/>
                                          </p:val>
                                        </p:tav>
                                        <p:tav tm="100000">
                                          <p:val>
                                            <p:strVal val="#ppt_x"/>
                                          </p:val>
                                        </p:tav>
                                      </p:tavLst>
                                    </p:anim>
                                    <p:anim calcmode="lin" valueType="num">
                                      <p:cBhvr>
                                        <p:cTn id="13" dur="75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250"/>
                            </p:stCondLst>
                            <p:childTnLst>
                              <p:par>
                                <p:cTn id="15" presetID="1" presetClass="entr" presetSubtype="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par>
                          <p:cTn id="19" fill="hold">
                            <p:stCondLst>
                              <p:cond delay="1250"/>
                            </p:stCondLst>
                            <p:childTnLst>
                              <p:par>
                                <p:cTn id="20" presetID="10" presetClass="entr" presetSubtype="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vider-dar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DA387C-C06E-6D19-9BCA-B625657A1D40}"/>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a:extLst>
              <a:ext uri="{FF2B5EF4-FFF2-40B4-BE49-F238E27FC236}">
                <a16:creationId xmlns:a16="http://schemas.microsoft.com/office/drawing/2014/main" id="{8A458B71-F033-698E-9EFB-E782D694488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42359" y="742158"/>
            <a:ext cx="2790857" cy="526577"/>
          </a:xfrm>
          <a:prstGeom prst="rect">
            <a:avLst/>
          </a:prstGeom>
        </p:spPr>
      </p:pic>
      <p:sp>
        <p:nvSpPr>
          <p:cNvPr id="11" name="Title 1">
            <a:extLst>
              <a:ext uri="{FF2B5EF4-FFF2-40B4-BE49-F238E27FC236}">
                <a16:creationId xmlns:a16="http://schemas.microsoft.com/office/drawing/2014/main" id="{4E702637-04A1-642E-EE76-EFE6F47C676E}"/>
              </a:ext>
            </a:extLst>
          </p:cNvPr>
          <p:cNvSpPr>
            <a:spLocks noGrp="1"/>
          </p:cNvSpPr>
          <p:nvPr>
            <p:ph type="title"/>
          </p:nvPr>
        </p:nvSpPr>
        <p:spPr>
          <a:xfrm>
            <a:off x="730250" y="2580641"/>
            <a:ext cx="5899150" cy="1488440"/>
          </a:xfrm>
          <a:prstGeom prst="rect">
            <a:avLst/>
          </a:prstGeom>
        </p:spPr>
        <p:txBody>
          <a:bodyPr anchor="b">
            <a:noAutofit/>
          </a:bodyPr>
          <a:lstStyle>
            <a:lvl1pPr>
              <a:defRPr sz="5200">
                <a:solidFill>
                  <a:schemeClr val="bg2"/>
                </a:solidFill>
              </a:defRPr>
            </a:lvl1pPr>
          </a:lstStyle>
          <a:p>
            <a:endParaRPr lang="en-GB" dirty="0"/>
          </a:p>
        </p:txBody>
      </p:sp>
      <p:sp>
        <p:nvSpPr>
          <p:cNvPr id="32" name="Freeform: Shape 31">
            <a:extLst>
              <a:ext uri="{FF2B5EF4-FFF2-40B4-BE49-F238E27FC236}">
                <a16:creationId xmlns:a16="http://schemas.microsoft.com/office/drawing/2014/main" id="{B5F33C4B-9B15-FB6D-452B-985DEEDFE732}"/>
              </a:ext>
            </a:extLst>
          </p:cNvPr>
          <p:cNvSpPr/>
          <p:nvPr userDrawn="1"/>
        </p:nvSpPr>
        <p:spPr>
          <a:xfrm>
            <a:off x="9281217" y="2249800"/>
            <a:ext cx="2910783" cy="4609615"/>
          </a:xfrm>
          <a:custGeom>
            <a:avLst/>
            <a:gdLst>
              <a:gd name="connsiteX0" fmla="*/ 2447709 w 2910783"/>
              <a:gd name="connsiteY0" fmla="*/ 0 h 4609615"/>
              <a:gd name="connsiteX1" fmla="*/ 2765875 w 2910783"/>
              <a:gd name="connsiteY1" fmla="*/ 216370 h 4609615"/>
              <a:gd name="connsiteX2" fmla="*/ 2910783 w 2910783"/>
              <a:gd name="connsiteY2" fmla="*/ 340632 h 4609615"/>
              <a:gd name="connsiteX3" fmla="*/ 2910783 w 2910783"/>
              <a:gd name="connsiteY3" fmla="*/ 4609615 h 4609615"/>
              <a:gd name="connsiteX4" fmla="*/ 0 w 2910783"/>
              <a:gd name="connsiteY4" fmla="*/ 4609615 h 4609615"/>
              <a:gd name="connsiteX5" fmla="*/ 611914 w 2910783"/>
              <a:gd name="connsiteY5" fmla="*/ 3457236 h 4609615"/>
              <a:gd name="connsiteX6" fmla="*/ 1458522 w 2910783"/>
              <a:gd name="connsiteY6" fmla="*/ 3208262 h 4609615"/>
              <a:gd name="connsiteX7" fmla="*/ 1336683 w 2910783"/>
              <a:gd name="connsiteY7" fmla="*/ 2092325 h 4609615"/>
              <a:gd name="connsiteX8" fmla="*/ 2447709 w 2910783"/>
              <a:gd name="connsiteY8" fmla="*/ 0 h 4609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0783" h="4609615">
                <a:moveTo>
                  <a:pt x="2447709" y="0"/>
                </a:moveTo>
                <a:cubicBezTo>
                  <a:pt x="2558080" y="65565"/>
                  <a:pt x="2664332" y="137819"/>
                  <a:pt x="2765875" y="216370"/>
                </a:cubicBezTo>
                <a:lnTo>
                  <a:pt x="2910783" y="340632"/>
                </a:lnTo>
                <a:lnTo>
                  <a:pt x="2910783" y="4609615"/>
                </a:lnTo>
                <a:lnTo>
                  <a:pt x="0" y="4609615"/>
                </a:lnTo>
                <a:lnTo>
                  <a:pt x="611914" y="3457236"/>
                </a:lnTo>
                <a:cubicBezTo>
                  <a:pt x="915167" y="3544937"/>
                  <a:pt x="1258596" y="3452483"/>
                  <a:pt x="1458522" y="3208262"/>
                </a:cubicBezTo>
                <a:cubicBezTo>
                  <a:pt x="1734501" y="2871128"/>
                  <a:pt x="1673744" y="2368265"/>
                  <a:pt x="1336683" y="2092325"/>
                </a:cubicBezTo>
                <a:lnTo>
                  <a:pt x="2447709"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37" name="Picture Placeholder 36">
            <a:extLst>
              <a:ext uri="{FF2B5EF4-FFF2-40B4-BE49-F238E27FC236}">
                <a16:creationId xmlns:a16="http://schemas.microsoft.com/office/drawing/2014/main" id="{2343568A-F6A3-0530-60D9-C221AA65B0CA}"/>
              </a:ext>
            </a:extLst>
          </p:cNvPr>
          <p:cNvSpPr>
            <a:spLocks noGrp="1"/>
          </p:cNvSpPr>
          <p:nvPr>
            <p:ph type="pic" sz="quarter" idx="10" hasCustomPrompt="1"/>
          </p:nvPr>
        </p:nvSpPr>
        <p:spPr>
          <a:xfrm>
            <a:off x="7064814" y="1830104"/>
            <a:ext cx="4486436" cy="5028603"/>
          </a:xfrm>
          <a:custGeom>
            <a:avLst/>
            <a:gdLst>
              <a:gd name="connsiteX0" fmla="*/ 3173496 w 4486436"/>
              <a:gd name="connsiteY0" fmla="*/ 52 h 5028603"/>
              <a:gd name="connsiteX1" fmla="*/ 4486436 w 4486436"/>
              <a:gd name="connsiteY1" fmla="*/ 291230 h 5028603"/>
              <a:gd name="connsiteX2" fmla="*/ 3375410 w 4486436"/>
              <a:gd name="connsiteY2" fmla="*/ 2383555 h 5028603"/>
              <a:gd name="connsiteX3" fmla="*/ 2528802 w 4486436"/>
              <a:gd name="connsiteY3" fmla="*/ 2632530 h 5028603"/>
              <a:gd name="connsiteX4" fmla="*/ 2650641 w 4486436"/>
              <a:gd name="connsiteY4" fmla="*/ 3748467 h 5028603"/>
              <a:gd name="connsiteX5" fmla="*/ 1970888 w 4486436"/>
              <a:gd name="connsiteY5" fmla="*/ 5028603 h 5028603"/>
              <a:gd name="connsiteX6" fmla="*/ 636743 w 4486436"/>
              <a:gd name="connsiteY6" fmla="*/ 5028603 h 5028603"/>
              <a:gd name="connsiteX7" fmla="*/ 567922 w 4486436"/>
              <a:gd name="connsiteY7" fmla="*/ 4940062 h 5028603"/>
              <a:gd name="connsiteX8" fmla="*/ 657820 w 4486436"/>
              <a:gd name="connsiteY8" fmla="*/ 1210562 h 5028603"/>
              <a:gd name="connsiteX9" fmla="*/ 3173496 w 4486436"/>
              <a:gd name="connsiteY9" fmla="*/ 52 h 5028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6436" h="5028603">
                <a:moveTo>
                  <a:pt x="3173496" y="52"/>
                </a:moveTo>
                <a:cubicBezTo>
                  <a:pt x="3615007" y="2554"/>
                  <a:pt x="4062434" y="96472"/>
                  <a:pt x="4486436" y="291230"/>
                </a:cubicBezTo>
                <a:lnTo>
                  <a:pt x="3375410" y="2383555"/>
                </a:lnTo>
                <a:cubicBezTo>
                  <a:pt x="3072157" y="2295855"/>
                  <a:pt x="2728728" y="2388308"/>
                  <a:pt x="2528802" y="2632530"/>
                </a:cubicBezTo>
                <a:cubicBezTo>
                  <a:pt x="2252823" y="2969664"/>
                  <a:pt x="2313580" y="3472527"/>
                  <a:pt x="2650641" y="3748467"/>
                </a:cubicBezTo>
                <a:lnTo>
                  <a:pt x="1970888" y="5028603"/>
                </a:lnTo>
                <a:lnTo>
                  <a:pt x="636743" y="5028603"/>
                </a:lnTo>
                <a:lnTo>
                  <a:pt x="567922" y="4940062"/>
                </a:lnTo>
                <a:cubicBezTo>
                  <a:pt x="-201425" y="3841304"/>
                  <a:pt x="-206040" y="2327339"/>
                  <a:pt x="657820" y="1210562"/>
                </a:cubicBezTo>
                <a:cubicBezTo>
                  <a:pt x="1259474" y="431499"/>
                  <a:pt x="2202170" y="-5451"/>
                  <a:pt x="3173496" y="52"/>
                </a:cubicBezTo>
                <a:close/>
              </a:path>
            </a:pathLst>
          </a:custGeom>
          <a:solidFill>
            <a:schemeClr val="accent1"/>
          </a:solidFill>
        </p:spPr>
        <p:txBody>
          <a:bodyPr wrap="square" tIns="936000" anchor="t">
            <a:noAutofit/>
          </a:bodyPr>
          <a:lstStyle>
            <a:lvl1pPr marL="0" indent="0" algn="ctr">
              <a:buNone/>
              <a:defRPr sz="2000">
                <a:solidFill>
                  <a:schemeClr val="bg2"/>
                </a:solidFill>
              </a:defRPr>
            </a:lvl1pPr>
          </a:lstStyle>
          <a:p>
            <a:r>
              <a:rPr lang="en-GB" dirty="0"/>
              <a:t>Image optional</a:t>
            </a:r>
            <a:br>
              <a:rPr lang="en-GB" dirty="0"/>
            </a:br>
            <a:r>
              <a:rPr lang="en-GB" dirty="0"/>
              <a:t>(Overlay to be </a:t>
            </a:r>
            <a:br>
              <a:rPr lang="en-GB" dirty="0"/>
            </a:br>
            <a:r>
              <a:rPr lang="en-GB" dirty="0"/>
              <a:t>used if photo included)</a:t>
            </a:r>
          </a:p>
        </p:txBody>
      </p:sp>
      <p:cxnSp>
        <p:nvCxnSpPr>
          <p:cNvPr id="41" name="Straight Connector 40">
            <a:extLst>
              <a:ext uri="{FF2B5EF4-FFF2-40B4-BE49-F238E27FC236}">
                <a16:creationId xmlns:a16="http://schemas.microsoft.com/office/drawing/2014/main" id="{94949AF8-7E30-AB24-53C6-AD6C73E69FA0}"/>
              </a:ext>
            </a:extLst>
          </p:cNvPr>
          <p:cNvCxnSpPr>
            <a:cxnSpLocks/>
          </p:cNvCxnSpPr>
          <p:nvPr userDrawn="1"/>
        </p:nvCxnSpPr>
        <p:spPr>
          <a:xfrm flipH="1">
            <a:off x="10037473" y="5448300"/>
            <a:ext cx="308081" cy="598805"/>
          </a:xfrm>
          <a:prstGeom prst="line">
            <a:avLst/>
          </a:prstGeom>
          <a:ln w="63500"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5" name="Text Placeholder 2">
            <a:extLst>
              <a:ext uri="{FF2B5EF4-FFF2-40B4-BE49-F238E27FC236}">
                <a16:creationId xmlns:a16="http://schemas.microsoft.com/office/drawing/2014/main" id="{E9411DA8-092F-77FD-1BB2-ACBA608A3FB2}"/>
              </a:ext>
            </a:extLst>
          </p:cNvPr>
          <p:cNvSpPr>
            <a:spLocks noGrp="1"/>
          </p:cNvSpPr>
          <p:nvPr>
            <p:ph type="body" idx="1" hasCustomPrompt="1"/>
          </p:nvPr>
        </p:nvSpPr>
        <p:spPr>
          <a:xfrm>
            <a:off x="730250" y="4417447"/>
            <a:ext cx="5800493" cy="581273"/>
          </a:xfrm>
          <a:prstGeom prst="rect">
            <a:avLst/>
          </a:prstGeom>
        </p:spPr>
        <p:txBody>
          <a:bodyPr anchor="t">
            <a:noAutofit/>
          </a:bodyPr>
          <a:lstStyle>
            <a:lvl1pPr marL="0" indent="0">
              <a:buNone/>
              <a:defRPr sz="2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Tree>
    <p:extLst>
      <p:ext uri="{BB962C8B-B14F-4D97-AF65-F5344CB8AC3E}">
        <p14:creationId xmlns:p14="http://schemas.microsoft.com/office/powerpoint/2010/main" val="460549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2" presetClass="entr" presetSubtype="4" accel="20000" decel="4000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 calcmode="lin" valueType="num">
                                      <p:cBhvr additive="base">
                                        <p:cTn id="10" dur="750" fill="hold"/>
                                        <p:tgtEl>
                                          <p:spTgt spid="37"/>
                                        </p:tgtEl>
                                        <p:attrNameLst>
                                          <p:attrName>ppt_x</p:attrName>
                                        </p:attrNameLst>
                                      </p:cBhvr>
                                      <p:tavLst>
                                        <p:tav tm="0">
                                          <p:val>
                                            <p:strVal val="#ppt_x"/>
                                          </p:val>
                                        </p:tav>
                                        <p:tav tm="100000">
                                          <p:val>
                                            <p:strVal val="#ppt_x"/>
                                          </p:val>
                                        </p:tav>
                                      </p:tavLst>
                                    </p:anim>
                                    <p:anim calcmode="lin" valueType="num">
                                      <p:cBhvr additive="base">
                                        <p:cTn id="11" dur="750" fill="hold"/>
                                        <p:tgtEl>
                                          <p:spTgt spid="37"/>
                                        </p:tgtEl>
                                        <p:attrNameLst>
                                          <p:attrName>ppt_y</p:attrName>
                                        </p:attrNameLst>
                                      </p:cBhvr>
                                      <p:tavLst>
                                        <p:tav tm="0">
                                          <p:val>
                                            <p:strVal val="1+#ppt_h/2"/>
                                          </p:val>
                                        </p:tav>
                                        <p:tav tm="100000">
                                          <p:val>
                                            <p:strVal val="#ppt_y"/>
                                          </p:val>
                                        </p:tav>
                                      </p:tavLst>
                                    </p:anim>
                                  </p:childTnLst>
                                </p:cTn>
                              </p:par>
                              <p:par>
                                <p:cTn id="12" presetID="2" presetClass="entr" presetSubtype="2" accel="20000" decel="40000" fill="hold" grpId="0" nodeType="withEffect">
                                  <p:stCondLst>
                                    <p:cond delay="0"/>
                                  </p:stCondLst>
                                  <p:childTnLst>
                                    <p:set>
                                      <p:cBhvr>
                                        <p:cTn id="13" dur="1" fill="hold">
                                          <p:stCondLst>
                                            <p:cond delay="0"/>
                                          </p:stCondLst>
                                        </p:cTn>
                                        <p:tgtEl>
                                          <p:spTgt spid="32"/>
                                        </p:tgtEl>
                                        <p:attrNameLst>
                                          <p:attrName>style.visibility</p:attrName>
                                        </p:attrNameLst>
                                      </p:cBhvr>
                                      <p:to>
                                        <p:strVal val="visible"/>
                                      </p:to>
                                    </p:set>
                                    <p:anim calcmode="lin" valueType="num">
                                      <p:cBhvr additive="base">
                                        <p:cTn id="14" dur="750" fill="hold"/>
                                        <p:tgtEl>
                                          <p:spTgt spid="32"/>
                                        </p:tgtEl>
                                        <p:attrNameLst>
                                          <p:attrName>ppt_x</p:attrName>
                                        </p:attrNameLst>
                                      </p:cBhvr>
                                      <p:tavLst>
                                        <p:tav tm="0">
                                          <p:val>
                                            <p:strVal val="1+#ppt_w/2"/>
                                          </p:val>
                                        </p:tav>
                                        <p:tav tm="100000">
                                          <p:val>
                                            <p:strVal val="#ppt_x"/>
                                          </p:val>
                                        </p:tav>
                                      </p:tavLst>
                                    </p:anim>
                                    <p:anim calcmode="lin" valueType="num">
                                      <p:cBhvr additive="base">
                                        <p:cTn id="15" dur="750" fill="hold"/>
                                        <p:tgtEl>
                                          <p:spTgt spid="32"/>
                                        </p:tgtEl>
                                        <p:attrNameLst>
                                          <p:attrName>ppt_y</p:attrName>
                                        </p:attrNameLst>
                                      </p:cBhvr>
                                      <p:tavLst>
                                        <p:tav tm="0">
                                          <p:val>
                                            <p:strVal val="#ppt_y"/>
                                          </p:val>
                                        </p:tav>
                                        <p:tav tm="100000">
                                          <p:val>
                                            <p:strVal val="#ppt_y"/>
                                          </p:val>
                                        </p:tav>
                                      </p:tavLst>
                                    </p:anim>
                                  </p:childTnLst>
                                </p:cTn>
                              </p:par>
                              <p:par>
                                <p:cTn id="16" presetID="47" presetClass="entr" presetSubtype="0" fill="hold" grpId="0" nodeType="withEffect" nodePh="1">
                                  <p:stCondLst>
                                    <p:cond delay="500"/>
                                  </p:stCondLst>
                                  <p:endCondLst>
                                    <p:cond evt="begin" delay="0">
                                      <p:tn val="16"/>
                                    </p:cond>
                                  </p:end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anim calcmode="lin" valueType="num">
                                      <p:cBhvr>
                                        <p:cTn id="19" dur="500" fill="hold"/>
                                        <p:tgtEl>
                                          <p:spTgt spid="11"/>
                                        </p:tgtEl>
                                        <p:attrNameLst>
                                          <p:attrName>ppt_x</p:attrName>
                                        </p:attrNameLst>
                                      </p:cBhvr>
                                      <p:tavLst>
                                        <p:tav tm="0">
                                          <p:val>
                                            <p:strVal val="#ppt_x"/>
                                          </p:val>
                                        </p:tav>
                                        <p:tav tm="100000">
                                          <p:val>
                                            <p:strVal val="#ppt_x"/>
                                          </p:val>
                                        </p:tav>
                                      </p:tavLst>
                                    </p:anim>
                                    <p:anim calcmode="lin" valueType="num">
                                      <p:cBhvr>
                                        <p:cTn id="20" dur="500" fill="hold"/>
                                        <p:tgtEl>
                                          <p:spTgt spid="11"/>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50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fade">
                                      <p:cBhvr>
                                        <p:cTn id="23" dur="500"/>
                                        <p:tgtEl>
                                          <p:spTgt spid="5">
                                            <p:txEl>
                                              <p:pRg st="0" end="0"/>
                                            </p:txEl>
                                          </p:spTgt>
                                        </p:tgtEl>
                                      </p:cBhvr>
                                    </p:animEffect>
                                    <p:anim calcmode="lin" valueType="num">
                                      <p:cBhvr>
                                        <p:cTn id="24"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5" dur="500" fill="hold"/>
                                        <p:tgtEl>
                                          <p:spTgt spid="5">
                                            <p:txEl>
                                              <p:pRg st="0" end="0"/>
                                            </p:txEl>
                                          </p:spTgt>
                                        </p:tgtEl>
                                        <p:attrNameLst>
                                          <p:attrName>ppt_y</p:attrName>
                                        </p:attrNameLst>
                                      </p:cBhvr>
                                      <p:tavLst>
                                        <p:tav tm="0">
                                          <p:val>
                                            <p:strVal val="#ppt_y+.1"/>
                                          </p:val>
                                        </p:tav>
                                        <p:tav tm="100000">
                                          <p:val>
                                            <p:strVal val="#ppt_y"/>
                                          </p:val>
                                        </p:tav>
                                      </p:tavLst>
                                    </p:anim>
                                  </p:childTnLst>
                                </p:cTn>
                              </p:par>
                              <p:par>
                                <p:cTn id="26" presetID="1" presetClass="entr" presetSubtype="0" fill="hold" nodeType="withEffect">
                                  <p:stCondLst>
                                    <p:cond delay="250"/>
                                  </p:stCondLst>
                                  <p:childTnLst>
                                    <p:set>
                                      <p:cBhvr>
                                        <p:cTn id="27" dur="1" fill="hold">
                                          <p:stCondLst>
                                            <p:cond delay="0"/>
                                          </p:stCondLst>
                                        </p:cTn>
                                        <p:tgtEl>
                                          <p:spTgt spid="41"/>
                                        </p:tgtEl>
                                        <p:attrNameLst>
                                          <p:attrName>style.visibility</p:attrName>
                                        </p:attrNameLst>
                                      </p:cBhvr>
                                      <p:to>
                                        <p:strVal val="visible"/>
                                      </p:to>
                                    </p:set>
                                  </p:childTnLst>
                                </p:cTn>
                              </p:par>
                              <p:par>
                                <p:cTn id="28" presetID="42" presetClass="path" presetSubtype="0" accel="50000" decel="50000" fill="hold" nodeType="withEffect">
                                  <p:stCondLst>
                                    <p:cond delay="250"/>
                                  </p:stCondLst>
                                  <p:childTnLst>
                                    <p:animMotion origin="layout" path="M 2.5E-6 -2.96296E-6 L -0.06524 0.22315 " pathEditMode="relative" rAng="0" ptsTypes="AA">
                                      <p:cBhvr>
                                        <p:cTn id="29" dur="1000" spd="-100000" fill="hold"/>
                                        <p:tgtEl>
                                          <p:spTgt spid="41"/>
                                        </p:tgtEl>
                                        <p:attrNameLst>
                                          <p:attrName>ppt_x</p:attrName>
                                          <p:attrName>ppt_y</p:attrName>
                                        </p:attrNameLst>
                                      </p:cBhvr>
                                      <p:rCtr x="-3268" y="1115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2" grpId="0" animBg="1"/>
      <p:bldP spid="37" grpId="0" animBg="1"/>
      <p:bldP spid="5" grpId="0" build="p">
        <p:tmplLst>
          <p:tmpl lvl="1">
            <p:tnLst>
              <p:par>
                <p:cTn presetID="42" presetClass="entr" presetSubtype="0" fill="hold" nodeType="withEffect">
                  <p:stCondLst>
                    <p:cond delay="5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anim calcmode="lin" valueType="num">
                      <p:cBhvr>
                        <p:cTn dur="500" fill="hold"/>
                        <p:tgtEl>
                          <p:spTgt spid="5"/>
                        </p:tgtEl>
                        <p:attrNameLst>
                          <p:attrName>ppt_x</p:attrName>
                        </p:attrNameLst>
                      </p:cBhvr>
                      <p:tavLst>
                        <p:tav tm="0">
                          <p:val>
                            <p:strVal val="#ppt_x"/>
                          </p:val>
                        </p:tav>
                        <p:tav tm="100000">
                          <p:val>
                            <p:strVal val="#ppt_x"/>
                          </p:val>
                        </p:tav>
                      </p:tavLst>
                    </p:anim>
                    <p:anim calcmode="lin" valueType="num">
                      <p:cBhvr>
                        <p:cTn dur="500" fill="hold"/>
                        <p:tgtEl>
                          <p:spTgt spid="5"/>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vidier-l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DA387C-C06E-6D19-9BCA-B625657A1D40}"/>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a:extLst>
              <a:ext uri="{FF2B5EF4-FFF2-40B4-BE49-F238E27FC236}">
                <a16:creationId xmlns:a16="http://schemas.microsoft.com/office/drawing/2014/main" id="{8A458B71-F033-698E-9EFB-E782D694488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42359" y="742158"/>
            <a:ext cx="2790857" cy="526577"/>
          </a:xfrm>
          <a:prstGeom prst="rect">
            <a:avLst/>
          </a:prstGeom>
        </p:spPr>
      </p:pic>
      <p:sp>
        <p:nvSpPr>
          <p:cNvPr id="11" name="Title 1">
            <a:extLst>
              <a:ext uri="{FF2B5EF4-FFF2-40B4-BE49-F238E27FC236}">
                <a16:creationId xmlns:a16="http://schemas.microsoft.com/office/drawing/2014/main" id="{4E702637-04A1-642E-EE76-EFE6F47C676E}"/>
              </a:ext>
            </a:extLst>
          </p:cNvPr>
          <p:cNvSpPr>
            <a:spLocks noGrp="1"/>
          </p:cNvSpPr>
          <p:nvPr>
            <p:ph type="title"/>
          </p:nvPr>
        </p:nvSpPr>
        <p:spPr>
          <a:xfrm>
            <a:off x="730250" y="2580641"/>
            <a:ext cx="5899150" cy="1488440"/>
          </a:xfrm>
          <a:prstGeom prst="rect">
            <a:avLst/>
          </a:prstGeom>
        </p:spPr>
        <p:txBody>
          <a:bodyPr anchor="b">
            <a:noAutofit/>
          </a:bodyPr>
          <a:lstStyle>
            <a:lvl1pPr>
              <a:defRPr sz="5200">
                <a:solidFill>
                  <a:schemeClr val="accent1"/>
                </a:solidFill>
              </a:defRPr>
            </a:lvl1pPr>
          </a:lstStyle>
          <a:p>
            <a:endParaRPr lang="en-GB" dirty="0"/>
          </a:p>
        </p:txBody>
      </p:sp>
      <p:sp>
        <p:nvSpPr>
          <p:cNvPr id="32" name="Freeform: Shape 31">
            <a:extLst>
              <a:ext uri="{FF2B5EF4-FFF2-40B4-BE49-F238E27FC236}">
                <a16:creationId xmlns:a16="http://schemas.microsoft.com/office/drawing/2014/main" id="{B5F33C4B-9B15-FB6D-452B-985DEEDFE732}"/>
              </a:ext>
            </a:extLst>
          </p:cNvPr>
          <p:cNvSpPr/>
          <p:nvPr userDrawn="1"/>
        </p:nvSpPr>
        <p:spPr>
          <a:xfrm>
            <a:off x="9281217" y="2249800"/>
            <a:ext cx="2910783" cy="4609615"/>
          </a:xfrm>
          <a:custGeom>
            <a:avLst/>
            <a:gdLst>
              <a:gd name="connsiteX0" fmla="*/ 2447709 w 2910783"/>
              <a:gd name="connsiteY0" fmla="*/ 0 h 4609615"/>
              <a:gd name="connsiteX1" fmla="*/ 2765875 w 2910783"/>
              <a:gd name="connsiteY1" fmla="*/ 216370 h 4609615"/>
              <a:gd name="connsiteX2" fmla="*/ 2910783 w 2910783"/>
              <a:gd name="connsiteY2" fmla="*/ 340632 h 4609615"/>
              <a:gd name="connsiteX3" fmla="*/ 2910783 w 2910783"/>
              <a:gd name="connsiteY3" fmla="*/ 4609615 h 4609615"/>
              <a:gd name="connsiteX4" fmla="*/ 0 w 2910783"/>
              <a:gd name="connsiteY4" fmla="*/ 4609615 h 4609615"/>
              <a:gd name="connsiteX5" fmla="*/ 611914 w 2910783"/>
              <a:gd name="connsiteY5" fmla="*/ 3457236 h 4609615"/>
              <a:gd name="connsiteX6" fmla="*/ 1458522 w 2910783"/>
              <a:gd name="connsiteY6" fmla="*/ 3208262 h 4609615"/>
              <a:gd name="connsiteX7" fmla="*/ 1336683 w 2910783"/>
              <a:gd name="connsiteY7" fmla="*/ 2092325 h 4609615"/>
              <a:gd name="connsiteX8" fmla="*/ 2447709 w 2910783"/>
              <a:gd name="connsiteY8" fmla="*/ 0 h 4609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0783" h="4609615">
                <a:moveTo>
                  <a:pt x="2447709" y="0"/>
                </a:moveTo>
                <a:cubicBezTo>
                  <a:pt x="2558080" y="65565"/>
                  <a:pt x="2664332" y="137819"/>
                  <a:pt x="2765875" y="216370"/>
                </a:cubicBezTo>
                <a:lnTo>
                  <a:pt x="2910783" y="340632"/>
                </a:lnTo>
                <a:lnTo>
                  <a:pt x="2910783" y="4609615"/>
                </a:lnTo>
                <a:lnTo>
                  <a:pt x="0" y="4609615"/>
                </a:lnTo>
                <a:lnTo>
                  <a:pt x="611914" y="3457236"/>
                </a:lnTo>
                <a:cubicBezTo>
                  <a:pt x="915167" y="3544937"/>
                  <a:pt x="1258596" y="3452483"/>
                  <a:pt x="1458522" y="3208262"/>
                </a:cubicBezTo>
                <a:cubicBezTo>
                  <a:pt x="1734501" y="2871128"/>
                  <a:pt x="1673744" y="2368265"/>
                  <a:pt x="1336683" y="2092325"/>
                </a:cubicBezTo>
                <a:lnTo>
                  <a:pt x="2447709"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37" name="Picture Placeholder 36">
            <a:extLst>
              <a:ext uri="{FF2B5EF4-FFF2-40B4-BE49-F238E27FC236}">
                <a16:creationId xmlns:a16="http://schemas.microsoft.com/office/drawing/2014/main" id="{2343568A-F6A3-0530-60D9-C221AA65B0CA}"/>
              </a:ext>
            </a:extLst>
          </p:cNvPr>
          <p:cNvSpPr>
            <a:spLocks noGrp="1"/>
          </p:cNvSpPr>
          <p:nvPr>
            <p:ph type="pic" sz="quarter" idx="10" hasCustomPrompt="1"/>
          </p:nvPr>
        </p:nvSpPr>
        <p:spPr>
          <a:xfrm>
            <a:off x="7064814" y="1830104"/>
            <a:ext cx="4486436" cy="5028603"/>
          </a:xfrm>
          <a:custGeom>
            <a:avLst/>
            <a:gdLst>
              <a:gd name="connsiteX0" fmla="*/ 3173496 w 4486436"/>
              <a:gd name="connsiteY0" fmla="*/ 52 h 5028603"/>
              <a:gd name="connsiteX1" fmla="*/ 4486436 w 4486436"/>
              <a:gd name="connsiteY1" fmla="*/ 291230 h 5028603"/>
              <a:gd name="connsiteX2" fmla="*/ 3375410 w 4486436"/>
              <a:gd name="connsiteY2" fmla="*/ 2383555 h 5028603"/>
              <a:gd name="connsiteX3" fmla="*/ 2528802 w 4486436"/>
              <a:gd name="connsiteY3" fmla="*/ 2632530 h 5028603"/>
              <a:gd name="connsiteX4" fmla="*/ 2650641 w 4486436"/>
              <a:gd name="connsiteY4" fmla="*/ 3748467 h 5028603"/>
              <a:gd name="connsiteX5" fmla="*/ 1970888 w 4486436"/>
              <a:gd name="connsiteY5" fmla="*/ 5028603 h 5028603"/>
              <a:gd name="connsiteX6" fmla="*/ 636743 w 4486436"/>
              <a:gd name="connsiteY6" fmla="*/ 5028603 h 5028603"/>
              <a:gd name="connsiteX7" fmla="*/ 567922 w 4486436"/>
              <a:gd name="connsiteY7" fmla="*/ 4940062 h 5028603"/>
              <a:gd name="connsiteX8" fmla="*/ 657820 w 4486436"/>
              <a:gd name="connsiteY8" fmla="*/ 1210562 h 5028603"/>
              <a:gd name="connsiteX9" fmla="*/ 3173496 w 4486436"/>
              <a:gd name="connsiteY9" fmla="*/ 52 h 5028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6436" h="5028603">
                <a:moveTo>
                  <a:pt x="3173496" y="52"/>
                </a:moveTo>
                <a:cubicBezTo>
                  <a:pt x="3615007" y="2554"/>
                  <a:pt x="4062434" y="96472"/>
                  <a:pt x="4486436" y="291230"/>
                </a:cubicBezTo>
                <a:lnTo>
                  <a:pt x="3375410" y="2383555"/>
                </a:lnTo>
                <a:cubicBezTo>
                  <a:pt x="3072157" y="2295855"/>
                  <a:pt x="2728728" y="2388308"/>
                  <a:pt x="2528802" y="2632530"/>
                </a:cubicBezTo>
                <a:cubicBezTo>
                  <a:pt x="2252823" y="2969664"/>
                  <a:pt x="2313580" y="3472527"/>
                  <a:pt x="2650641" y="3748467"/>
                </a:cubicBezTo>
                <a:lnTo>
                  <a:pt x="1970888" y="5028603"/>
                </a:lnTo>
                <a:lnTo>
                  <a:pt x="636743" y="5028603"/>
                </a:lnTo>
                <a:lnTo>
                  <a:pt x="567922" y="4940062"/>
                </a:lnTo>
                <a:cubicBezTo>
                  <a:pt x="-201425" y="3841304"/>
                  <a:pt x="-206040" y="2327339"/>
                  <a:pt x="657820" y="1210562"/>
                </a:cubicBezTo>
                <a:cubicBezTo>
                  <a:pt x="1259474" y="431499"/>
                  <a:pt x="2202170" y="-5451"/>
                  <a:pt x="3173496" y="52"/>
                </a:cubicBezTo>
                <a:close/>
              </a:path>
            </a:pathLst>
          </a:custGeom>
          <a:solidFill>
            <a:schemeClr val="accent1"/>
          </a:solidFill>
        </p:spPr>
        <p:txBody>
          <a:bodyPr wrap="square" tIns="936000" anchor="t">
            <a:noAutofit/>
          </a:bodyPr>
          <a:lstStyle>
            <a:lvl1pPr marL="0" indent="0" algn="ctr">
              <a:buNone/>
              <a:defRPr sz="2000">
                <a:solidFill>
                  <a:schemeClr val="bg2"/>
                </a:solidFill>
              </a:defRPr>
            </a:lvl1pPr>
          </a:lstStyle>
          <a:p>
            <a:r>
              <a:rPr lang="en-GB" dirty="0"/>
              <a:t>Image optional</a:t>
            </a:r>
            <a:br>
              <a:rPr lang="en-GB" dirty="0"/>
            </a:br>
            <a:r>
              <a:rPr lang="en-GB" dirty="0"/>
              <a:t>(Overlay to be </a:t>
            </a:r>
            <a:br>
              <a:rPr lang="en-GB" dirty="0"/>
            </a:br>
            <a:r>
              <a:rPr lang="en-GB" dirty="0"/>
              <a:t>used if photo included)</a:t>
            </a:r>
          </a:p>
        </p:txBody>
      </p:sp>
      <p:cxnSp>
        <p:nvCxnSpPr>
          <p:cNvPr id="41" name="Straight Connector 40">
            <a:extLst>
              <a:ext uri="{FF2B5EF4-FFF2-40B4-BE49-F238E27FC236}">
                <a16:creationId xmlns:a16="http://schemas.microsoft.com/office/drawing/2014/main" id="{94949AF8-7E30-AB24-53C6-AD6C73E69FA0}"/>
              </a:ext>
            </a:extLst>
          </p:cNvPr>
          <p:cNvCxnSpPr>
            <a:cxnSpLocks/>
          </p:cNvCxnSpPr>
          <p:nvPr userDrawn="1"/>
        </p:nvCxnSpPr>
        <p:spPr>
          <a:xfrm flipH="1">
            <a:off x="10037473" y="5448300"/>
            <a:ext cx="308081" cy="598805"/>
          </a:xfrm>
          <a:prstGeom prst="line">
            <a:avLst/>
          </a:prstGeom>
          <a:ln w="635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5" name="Text Placeholder 2">
            <a:extLst>
              <a:ext uri="{FF2B5EF4-FFF2-40B4-BE49-F238E27FC236}">
                <a16:creationId xmlns:a16="http://schemas.microsoft.com/office/drawing/2014/main" id="{E9411DA8-092F-77FD-1BB2-ACBA608A3FB2}"/>
              </a:ext>
            </a:extLst>
          </p:cNvPr>
          <p:cNvSpPr>
            <a:spLocks noGrp="1"/>
          </p:cNvSpPr>
          <p:nvPr>
            <p:ph type="body" idx="1" hasCustomPrompt="1"/>
          </p:nvPr>
        </p:nvSpPr>
        <p:spPr>
          <a:xfrm>
            <a:off x="730250" y="4417447"/>
            <a:ext cx="5800493" cy="581273"/>
          </a:xfrm>
          <a:prstGeom prst="rect">
            <a:avLst/>
          </a:prstGeom>
        </p:spPr>
        <p:txBody>
          <a:bodyPr anchor="t">
            <a:noAutofit/>
          </a:bodyPr>
          <a:lstStyle>
            <a:lvl1pPr marL="0" indent="0">
              <a:buNone/>
              <a:defRPr sz="26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Tree>
    <p:extLst>
      <p:ext uri="{BB962C8B-B14F-4D97-AF65-F5344CB8AC3E}">
        <p14:creationId xmlns:p14="http://schemas.microsoft.com/office/powerpoint/2010/main" val="2397901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2" presetClass="entr" presetSubtype="4" accel="20000" decel="4000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 calcmode="lin" valueType="num">
                                      <p:cBhvr additive="base">
                                        <p:cTn id="10" dur="750" fill="hold"/>
                                        <p:tgtEl>
                                          <p:spTgt spid="37"/>
                                        </p:tgtEl>
                                        <p:attrNameLst>
                                          <p:attrName>ppt_x</p:attrName>
                                        </p:attrNameLst>
                                      </p:cBhvr>
                                      <p:tavLst>
                                        <p:tav tm="0">
                                          <p:val>
                                            <p:strVal val="#ppt_x"/>
                                          </p:val>
                                        </p:tav>
                                        <p:tav tm="100000">
                                          <p:val>
                                            <p:strVal val="#ppt_x"/>
                                          </p:val>
                                        </p:tav>
                                      </p:tavLst>
                                    </p:anim>
                                    <p:anim calcmode="lin" valueType="num">
                                      <p:cBhvr additive="base">
                                        <p:cTn id="11" dur="750" fill="hold"/>
                                        <p:tgtEl>
                                          <p:spTgt spid="37"/>
                                        </p:tgtEl>
                                        <p:attrNameLst>
                                          <p:attrName>ppt_y</p:attrName>
                                        </p:attrNameLst>
                                      </p:cBhvr>
                                      <p:tavLst>
                                        <p:tav tm="0">
                                          <p:val>
                                            <p:strVal val="1+#ppt_h/2"/>
                                          </p:val>
                                        </p:tav>
                                        <p:tav tm="100000">
                                          <p:val>
                                            <p:strVal val="#ppt_y"/>
                                          </p:val>
                                        </p:tav>
                                      </p:tavLst>
                                    </p:anim>
                                  </p:childTnLst>
                                </p:cTn>
                              </p:par>
                              <p:par>
                                <p:cTn id="12" presetID="2" presetClass="entr" presetSubtype="2" accel="20000" decel="40000" fill="hold" grpId="0" nodeType="withEffect">
                                  <p:stCondLst>
                                    <p:cond delay="0"/>
                                  </p:stCondLst>
                                  <p:childTnLst>
                                    <p:set>
                                      <p:cBhvr>
                                        <p:cTn id="13" dur="1" fill="hold">
                                          <p:stCondLst>
                                            <p:cond delay="0"/>
                                          </p:stCondLst>
                                        </p:cTn>
                                        <p:tgtEl>
                                          <p:spTgt spid="32"/>
                                        </p:tgtEl>
                                        <p:attrNameLst>
                                          <p:attrName>style.visibility</p:attrName>
                                        </p:attrNameLst>
                                      </p:cBhvr>
                                      <p:to>
                                        <p:strVal val="visible"/>
                                      </p:to>
                                    </p:set>
                                    <p:anim calcmode="lin" valueType="num">
                                      <p:cBhvr additive="base">
                                        <p:cTn id="14" dur="750" fill="hold"/>
                                        <p:tgtEl>
                                          <p:spTgt spid="32"/>
                                        </p:tgtEl>
                                        <p:attrNameLst>
                                          <p:attrName>ppt_x</p:attrName>
                                        </p:attrNameLst>
                                      </p:cBhvr>
                                      <p:tavLst>
                                        <p:tav tm="0">
                                          <p:val>
                                            <p:strVal val="1+#ppt_w/2"/>
                                          </p:val>
                                        </p:tav>
                                        <p:tav tm="100000">
                                          <p:val>
                                            <p:strVal val="#ppt_x"/>
                                          </p:val>
                                        </p:tav>
                                      </p:tavLst>
                                    </p:anim>
                                    <p:anim calcmode="lin" valueType="num">
                                      <p:cBhvr additive="base">
                                        <p:cTn id="15" dur="750" fill="hold"/>
                                        <p:tgtEl>
                                          <p:spTgt spid="32"/>
                                        </p:tgtEl>
                                        <p:attrNameLst>
                                          <p:attrName>ppt_y</p:attrName>
                                        </p:attrNameLst>
                                      </p:cBhvr>
                                      <p:tavLst>
                                        <p:tav tm="0">
                                          <p:val>
                                            <p:strVal val="#ppt_y"/>
                                          </p:val>
                                        </p:tav>
                                        <p:tav tm="100000">
                                          <p:val>
                                            <p:strVal val="#ppt_y"/>
                                          </p:val>
                                        </p:tav>
                                      </p:tavLst>
                                    </p:anim>
                                  </p:childTnLst>
                                </p:cTn>
                              </p:par>
                              <p:par>
                                <p:cTn id="16" presetID="47" presetClass="entr" presetSubtype="0" fill="hold" grpId="0" nodeType="withEffect" nodePh="1">
                                  <p:stCondLst>
                                    <p:cond delay="500"/>
                                  </p:stCondLst>
                                  <p:endCondLst>
                                    <p:cond evt="begin" delay="0">
                                      <p:tn val="16"/>
                                    </p:cond>
                                  </p:end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anim calcmode="lin" valueType="num">
                                      <p:cBhvr>
                                        <p:cTn id="19" dur="500" fill="hold"/>
                                        <p:tgtEl>
                                          <p:spTgt spid="11"/>
                                        </p:tgtEl>
                                        <p:attrNameLst>
                                          <p:attrName>ppt_x</p:attrName>
                                        </p:attrNameLst>
                                      </p:cBhvr>
                                      <p:tavLst>
                                        <p:tav tm="0">
                                          <p:val>
                                            <p:strVal val="#ppt_x"/>
                                          </p:val>
                                        </p:tav>
                                        <p:tav tm="100000">
                                          <p:val>
                                            <p:strVal val="#ppt_x"/>
                                          </p:val>
                                        </p:tav>
                                      </p:tavLst>
                                    </p:anim>
                                    <p:anim calcmode="lin" valueType="num">
                                      <p:cBhvr>
                                        <p:cTn id="20" dur="500" fill="hold"/>
                                        <p:tgtEl>
                                          <p:spTgt spid="11"/>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50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fade">
                                      <p:cBhvr>
                                        <p:cTn id="23" dur="500"/>
                                        <p:tgtEl>
                                          <p:spTgt spid="5">
                                            <p:txEl>
                                              <p:pRg st="0" end="0"/>
                                            </p:txEl>
                                          </p:spTgt>
                                        </p:tgtEl>
                                      </p:cBhvr>
                                    </p:animEffect>
                                    <p:anim calcmode="lin" valueType="num">
                                      <p:cBhvr>
                                        <p:cTn id="24"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5" dur="500" fill="hold"/>
                                        <p:tgtEl>
                                          <p:spTgt spid="5">
                                            <p:txEl>
                                              <p:pRg st="0" end="0"/>
                                            </p:txEl>
                                          </p:spTgt>
                                        </p:tgtEl>
                                        <p:attrNameLst>
                                          <p:attrName>ppt_y</p:attrName>
                                        </p:attrNameLst>
                                      </p:cBhvr>
                                      <p:tavLst>
                                        <p:tav tm="0">
                                          <p:val>
                                            <p:strVal val="#ppt_y+.1"/>
                                          </p:val>
                                        </p:tav>
                                        <p:tav tm="100000">
                                          <p:val>
                                            <p:strVal val="#ppt_y"/>
                                          </p:val>
                                        </p:tav>
                                      </p:tavLst>
                                    </p:anim>
                                  </p:childTnLst>
                                </p:cTn>
                              </p:par>
                              <p:par>
                                <p:cTn id="26" presetID="1" presetClass="entr" presetSubtype="0" fill="hold" nodeType="withEffect">
                                  <p:stCondLst>
                                    <p:cond delay="250"/>
                                  </p:stCondLst>
                                  <p:childTnLst>
                                    <p:set>
                                      <p:cBhvr>
                                        <p:cTn id="27" dur="1" fill="hold">
                                          <p:stCondLst>
                                            <p:cond delay="0"/>
                                          </p:stCondLst>
                                        </p:cTn>
                                        <p:tgtEl>
                                          <p:spTgt spid="41"/>
                                        </p:tgtEl>
                                        <p:attrNameLst>
                                          <p:attrName>style.visibility</p:attrName>
                                        </p:attrNameLst>
                                      </p:cBhvr>
                                      <p:to>
                                        <p:strVal val="visible"/>
                                      </p:to>
                                    </p:set>
                                  </p:childTnLst>
                                </p:cTn>
                              </p:par>
                              <p:par>
                                <p:cTn id="28" presetID="42" presetClass="path" presetSubtype="0" accel="50000" decel="50000" fill="hold" nodeType="withEffect">
                                  <p:stCondLst>
                                    <p:cond delay="250"/>
                                  </p:stCondLst>
                                  <p:childTnLst>
                                    <p:animMotion origin="layout" path="M 2.5E-6 -2.96296E-6 L -0.06524 0.22315 " pathEditMode="relative" rAng="0" ptsTypes="AA">
                                      <p:cBhvr>
                                        <p:cTn id="29" dur="1000" spd="-100000" fill="hold"/>
                                        <p:tgtEl>
                                          <p:spTgt spid="41"/>
                                        </p:tgtEl>
                                        <p:attrNameLst>
                                          <p:attrName>ppt_x</p:attrName>
                                          <p:attrName>ppt_y</p:attrName>
                                        </p:attrNameLst>
                                      </p:cBhvr>
                                      <p:rCtr x="-3268" y="1115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2" grpId="0" animBg="1"/>
      <p:bldP spid="37" grpId="0" animBg="1"/>
      <p:bldP spid="5" grpId="0" build="p">
        <p:tmplLst>
          <p:tmpl lvl="1">
            <p:tnLst>
              <p:par>
                <p:cTn presetID="42" presetClass="entr" presetSubtype="0" fill="hold" nodeType="withEffect">
                  <p:stCondLst>
                    <p:cond delay="5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anim calcmode="lin" valueType="num">
                      <p:cBhvr>
                        <p:cTn dur="500" fill="hold"/>
                        <p:tgtEl>
                          <p:spTgt spid="5"/>
                        </p:tgtEl>
                        <p:attrNameLst>
                          <p:attrName>ppt_x</p:attrName>
                        </p:attrNameLst>
                      </p:cBhvr>
                      <p:tavLst>
                        <p:tav tm="0">
                          <p:val>
                            <p:strVal val="#ppt_x"/>
                          </p:val>
                        </p:tav>
                        <p:tav tm="100000">
                          <p:val>
                            <p:strVal val="#ppt_x"/>
                          </p:val>
                        </p:tav>
                      </p:tavLst>
                    </p:anim>
                    <p:anim calcmode="lin" valueType="num">
                      <p:cBhvr>
                        <p:cTn dur="500" fill="hold"/>
                        <p:tgtEl>
                          <p:spTgt spid="5"/>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or divi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DA387C-C06E-6D19-9BCA-B625657A1D40}"/>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a:extLst>
              <a:ext uri="{FF2B5EF4-FFF2-40B4-BE49-F238E27FC236}">
                <a16:creationId xmlns:a16="http://schemas.microsoft.com/office/drawing/2014/main" id="{8A458B71-F033-698E-9EFB-E782D694488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42359" y="742158"/>
            <a:ext cx="2790857" cy="526577"/>
          </a:xfrm>
          <a:prstGeom prst="rect">
            <a:avLst/>
          </a:prstGeom>
        </p:spPr>
      </p:pic>
      <p:sp>
        <p:nvSpPr>
          <p:cNvPr id="11" name="Title 1">
            <a:extLst>
              <a:ext uri="{FF2B5EF4-FFF2-40B4-BE49-F238E27FC236}">
                <a16:creationId xmlns:a16="http://schemas.microsoft.com/office/drawing/2014/main" id="{4E702637-04A1-642E-EE76-EFE6F47C676E}"/>
              </a:ext>
            </a:extLst>
          </p:cNvPr>
          <p:cNvSpPr>
            <a:spLocks noGrp="1"/>
          </p:cNvSpPr>
          <p:nvPr>
            <p:ph type="title"/>
          </p:nvPr>
        </p:nvSpPr>
        <p:spPr>
          <a:xfrm>
            <a:off x="730250" y="3022601"/>
            <a:ext cx="5899150" cy="1488440"/>
          </a:xfrm>
          <a:prstGeom prst="rect">
            <a:avLst/>
          </a:prstGeom>
        </p:spPr>
        <p:txBody>
          <a:bodyPr anchor="ctr">
            <a:noAutofit/>
          </a:bodyPr>
          <a:lstStyle>
            <a:lvl1pPr>
              <a:defRPr sz="5200">
                <a:solidFill>
                  <a:schemeClr val="accent1"/>
                </a:solidFill>
              </a:defRPr>
            </a:lvl1pPr>
          </a:lstStyle>
          <a:p>
            <a:endParaRPr lang="en-GB" dirty="0"/>
          </a:p>
        </p:txBody>
      </p:sp>
      <p:sp>
        <p:nvSpPr>
          <p:cNvPr id="4" name="Picture Placeholder 14">
            <a:extLst>
              <a:ext uri="{FF2B5EF4-FFF2-40B4-BE49-F238E27FC236}">
                <a16:creationId xmlns:a16="http://schemas.microsoft.com/office/drawing/2014/main" id="{CCC2DB44-0D44-30F2-22E8-E2A153C70770}"/>
              </a:ext>
            </a:extLst>
          </p:cNvPr>
          <p:cNvSpPr>
            <a:spLocks noGrp="1"/>
          </p:cNvSpPr>
          <p:nvPr>
            <p:ph type="pic" sz="quarter" idx="11" hasCustomPrompt="1"/>
          </p:nvPr>
        </p:nvSpPr>
        <p:spPr>
          <a:xfrm>
            <a:off x="8545465" y="831950"/>
            <a:ext cx="2584588" cy="2606146"/>
          </a:xfrm>
          <a:prstGeom prst="rect">
            <a:avLst/>
          </a:prstGeom>
        </p:spPr>
        <p:txBody>
          <a:bodyPr/>
          <a:lstStyle>
            <a:lvl1pPr marL="0" indent="0" algn="ctr">
              <a:buNone/>
              <a:defRPr sz="2000">
                <a:solidFill>
                  <a:schemeClr val="tx2"/>
                </a:solidFill>
              </a:defRPr>
            </a:lvl1pPr>
          </a:lstStyle>
          <a:p>
            <a:r>
              <a:rPr lang="en-GB" dirty="0"/>
              <a:t>Insert </a:t>
            </a:r>
            <a:br>
              <a:rPr lang="en-GB" dirty="0"/>
            </a:br>
            <a:r>
              <a:rPr lang="en-GB" dirty="0"/>
              <a:t>sector icon</a:t>
            </a:r>
            <a:br>
              <a:rPr lang="en-GB" dirty="0"/>
            </a:br>
            <a:r>
              <a:rPr lang="en-GB" dirty="0"/>
              <a:t>(Type 2)</a:t>
            </a:r>
          </a:p>
        </p:txBody>
      </p:sp>
      <p:sp>
        <p:nvSpPr>
          <p:cNvPr id="6" name="Isosceles Triangle 5">
            <a:extLst>
              <a:ext uri="{FF2B5EF4-FFF2-40B4-BE49-F238E27FC236}">
                <a16:creationId xmlns:a16="http://schemas.microsoft.com/office/drawing/2014/main" id="{8F3AE371-683C-BD29-2EC2-6BF88254F107}"/>
              </a:ext>
            </a:extLst>
          </p:cNvPr>
          <p:cNvSpPr/>
          <p:nvPr userDrawn="1"/>
        </p:nvSpPr>
        <p:spPr>
          <a:xfrm>
            <a:off x="11158102" y="411480"/>
            <a:ext cx="383586" cy="33067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Isosceles Triangle 6">
            <a:extLst>
              <a:ext uri="{FF2B5EF4-FFF2-40B4-BE49-F238E27FC236}">
                <a16:creationId xmlns:a16="http://schemas.microsoft.com/office/drawing/2014/main" id="{7548A811-8FCA-993B-D7E2-82BE4F3E478A}"/>
              </a:ext>
            </a:extLst>
          </p:cNvPr>
          <p:cNvSpPr/>
          <p:nvPr userDrawn="1"/>
        </p:nvSpPr>
        <p:spPr>
          <a:xfrm rot="2256487">
            <a:off x="10892776" y="3715191"/>
            <a:ext cx="444075" cy="38282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Oval 7">
            <a:extLst>
              <a:ext uri="{FF2B5EF4-FFF2-40B4-BE49-F238E27FC236}">
                <a16:creationId xmlns:a16="http://schemas.microsoft.com/office/drawing/2014/main" id="{90813E0C-E98D-0CC9-7198-73562190C1A7}"/>
              </a:ext>
            </a:extLst>
          </p:cNvPr>
          <p:cNvSpPr/>
          <p:nvPr userDrawn="1"/>
        </p:nvSpPr>
        <p:spPr>
          <a:xfrm>
            <a:off x="11882486" y="1932346"/>
            <a:ext cx="386499" cy="3864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extLst>
              <a:ext uri="{FF2B5EF4-FFF2-40B4-BE49-F238E27FC236}">
                <a16:creationId xmlns:a16="http://schemas.microsoft.com/office/drawing/2014/main" id="{A89A3228-5DE8-E199-3C4E-FDC1667C5FDB}"/>
              </a:ext>
            </a:extLst>
          </p:cNvPr>
          <p:cNvSpPr/>
          <p:nvPr userDrawn="1"/>
        </p:nvSpPr>
        <p:spPr>
          <a:xfrm rot="3114077">
            <a:off x="8045852" y="26863"/>
            <a:ext cx="316621" cy="3166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479619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4" name="Google Shape;64;p1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End-dar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DA387C-C06E-6D19-9BCA-B625657A1D40}"/>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5" name="Group 4">
            <a:extLst>
              <a:ext uri="{FF2B5EF4-FFF2-40B4-BE49-F238E27FC236}">
                <a16:creationId xmlns:a16="http://schemas.microsoft.com/office/drawing/2014/main" id="{DF14FCD9-B421-E55E-A27F-852F53456A8E}"/>
              </a:ext>
            </a:extLst>
          </p:cNvPr>
          <p:cNvGrpSpPr/>
          <p:nvPr userDrawn="1"/>
        </p:nvGrpSpPr>
        <p:grpSpPr>
          <a:xfrm>
            <a:off x="7258685" y="3488592"/>
            <a:ext cx="4934378" cy="3396517"/>
            <a:chOff x="7258685" y="3488592"/>
            <a:chExt cx="4934378" cy="3396517"/>
          </a:xfrm>
        </p:grpSpPr>
        <p:grpSp>
          <p:nvGrpSpPr>
            <p:cNvPr id="29" name="Group 28">
              <a:extLst>
                <a:ext uri="{FF2B5EF4-FFF2-40B4-BE49-F238E27FC236}">
                  <a16:creationId xmlns:a16="http://schemas.microsoft.com/office/drawing/2014/main" id="{676E7A90-7649-D84E-F161-1E728A9D538D}"/>
                </a:ext>
              </a:extLst>
            </p:cNvPr>
            <p:cNvGrpSpPr/>
            <p:nvPr userDrawn="1"/>
          </p:nvGrpSpPr>
          <p:grpSpPr>
            <a:xfrm>
              <a:off x="7258685" y="3488592"/>
              <a:ext cx="4934378" cy="3396517"/>
              <a:chOff x="-6189992" y="4574457"/>
              <a:chExt cx="7496728" cy="5160278"/>
            </a:xfrm>
          </p:grpSpPr>
          <p:sp>
            <p:nvSpPr>
              <p:cNvPr id="23" name="Freeform: Shape 22">
                <a:extLst>
                  <a:ext uri="{FF2B5EF4-FFF2-40B4-BE49-F238E27FC236}">
                    <a16:creationId xmlns:a16="http://schemas.microsoft.com/office/drawing/2014/main" id="{72C87982-3CE9-FEEB-02CC-BC2A95B8DC94}"/>
                  </a:ext>
                </a:extLst>
              </p:cNvPr>
              <p:cNvSpPr/>
              <p:nvPr userDrawn="1"/>
            </p:nvSpPr>
            <p:spPr>
              <a:xfrm>
                <a:off x="-572937" y="6149699"/>
                <a:ext cx="998913" cy="2108931"/>
              </a:xfrm>
              <a:custGeom>
                <a:avLst/>
                <a:gdLst>
                  <a:gd name="connsiteX0" fmla="*/ 41978 w 998913"/>
                  <a:gd name="connsiteY0" fmla="*/ 0 h 2108931"/>
                  <a:gd name="connsiteX1" fmla="*/ 251242 w 998913"/>
                  <a:gd name="connsiteY1" fmla="*/ 230248 h 2108931"/>
                  <a:gd name="connsiteX2" fmla="*/ 990518 w 998913"/>
                  <a:gd name="connsiteY2" fmla="*/ 1998535 h 2108931"/>
                  <a:gd name="connsiteX3" fmla="*/ 998913 w 998913"/>
                  <a:gd name="connsiteY3" fmla="*/ 2108931 h 2108931"/>
                  <a:gd name="connsiteX4" fmla="*/ 908814 w 998913"/>
                  <a:gd name="connsiteY4" fmla="*/ 2057211 h 2108931"/>
                  <a:gd name="connsiteX5" fmla="*/ 28858 w 998913"/>
                  <a:gd name="connsiteY5" fmla="*/ 60530 h 2108931"/>
                  <a:gd name="connsiteX6" fmla="*/ 41978 w 998913"/>
                  <a:gd name="connsiteY6" fmla="*/ 0 h 2108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913" h="2108931">
                    <a:moveTo>
                      <a:pt x="41978" y="0"/>
                    </a:moveTo>
                    <a:lnTo>
                      <a:pt x="251242" y="230248"/>
                    </a:lnTo>
                    <a:cubicBezTo>
                      <a:pt x="656263" y="721020"/>
                      <a:pt x="922668" y="1330429"/>
                      <a:pt x="990518" y="1998535"/>
                    </a:cubicBezTo>
                    <a:lnTo>
                      <a:pt x="998913" y="2108931"/>
                    </a:lnTo>
                    <a:lnTo>
                      <a:pt x="908814" y="2057211"/>
                    </a:lnTo>
                    <a:cubicBezTo>
                      <a:pt x="261386" y="1641867"/>
                      <a:pt x="-109666" y="866299"/>
                      <a:pt x="28858" y="60530"/>
                    </a:cubicBezTo>
                    <a:lnTo>
                      <a:pt x="41978" y="0"/>
                    </a:lnTo>
                    <a:close/>
                  </a:path>
                </a:pathLst>
              </a:custGeom>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2" name="Freeform: Shape 21">
                <a:extLst>
                  <a:ext uri="{FF2B5EF4-FFF2-40B4-BE49-F238E27FC236}">
                    <a16:creationId xmlns:a16="http://schemas.microsoft.com/office/drawing/2014/main" id="{EEE81AB8-3E5B-9B96-33CA-0B2C7522D39C}"/>
                  </a:ext>
                </a:extLst>
              </p:cNvPr>
              <p:cNvSpPr/>
              <p:nvPr userDrawn="1"/>
            </p:nvSpPr>
            <p:spPr>
              <a:xfrm>
                <a:off x="-530959" y="4574457"/>
                <a:ext cx="1837695" cy="3941773"/>
              </a:xfrm>
              <a:custGeom>
                <a:avLst/>
                <a:gdLst>
                  <a:gd name="connsiteX0" fmla="*/ 1837695 w 1837695"/>
                  <a:gd name="connsiteY0" fmla="*/ 0 h 3941773"/>
                  <a:gd name="connsiteX1" fmla="*/ 1837695 w 1837695"/>
                  <a:gd name="connsiteY1" fmla="*/ 1486148 h 3941773"/>
                  <a:gd name="connsiteX2" fmla="*/ 1441872 w 1837695"/>
                  <a:gd name="connsiteY2" fmla="*/ 1873173 h 3941773"/>
                  <a:gd name="connsiteX3" fmla="*/ 1837695 w 1837695"/>
                  <a:gd name="connsiteY3" fmla="*/ 2455625 h 3941773"/>
                  <a:gd name="connsiteX4" fmla="*/ 1837695 w 1837695"/>
                  <a:gd name="connsiteY4" fmla="*/ 3941773 h 3941773"/>
                  <a:gd name="connsiteX5" fmla="*/ 1597753 w 1837695"/>
                  <a:gd name="connsiteY5" fmla="*/ 3915498 h 3941773"/>
                  <a:gd name="connsiteX6" fmla="*/ 1034316 w 1837695"/>
                  <a:gd name="connsiteY6" fmla="*/ 3728593 h 3941773"/>
                  <a:gd name="connsiteX7" fmla="*/ 956935 w 1837695"/>
                  <a:gd name="connsiteY7" fmla="*/ 3684173 h 3941773"/>
                  <a:gd name="connsiteX8" fmla="*/ 948540 w 1837695"/>
                  <a:gd name="connsiteY8" fmla="*/ 3573777 h 3941773"/>
                  <a:gd name="connsiteX9" fmla="*/ 209264 w 1837695"/>
                  <a:gd name="connsiteY9" fmla="*/ 1805490 h 3941773"/>
                  <a:gd name="connsiteX10" fmla="*/ 0 w 1837695"/>
                  <a:gd name="connsiteY10" fmla="*/ 1575242 h 3941773"/>
                  <a:gd name="connsiteX11" fmla="*/ 22357 w 1837695"/>
                  <a:gd name="connsiteY11" fmla="*/ 1472097 h 3941773"/>
                  <a:gd name="connsiteX12" fmla="*/ 1837695 w 1837695"/>
                  <a:gd name="connsiteY12" fmla="*/ 0 h 3941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7695" h="3941773">
                    <a:moveTo>
                      <a:pt x="1837695" y="0"/>
                    </a:moveTo>
                    <a:lnTo>
                      <a:pt x="1837695" y="1486148"/>
                    </a:lnTo>
                    <a:cubicBezTo>
                      <a:pt x="1643872" y="1526776"/>
                      <a:pt x="1480792" y="1679040"/>
                      <a:pt x="1441872" y="1873173"/>
                    </a:cubicBezTo>
                    <a:cubicBezTo>
                      <a:pt x="1388150" y="2141161"/>
                      <a:pt x="1569759" y="2401903"/>
                      <a:pt x="1837695" y="2455625"/>
                    </a:cubicBezTo>
                    <a:lnTo>
                      <a:pt x="1837695" y="3941773"/>
                    </a:lnTo>
                    <a:cubicBezTo>
                      <a:pt x="1757252" y="3937918"/>
                      <a:pt x="1677125" y="3929145"/>
                      <a:pt x="1597753" y="3915498"/>
                    </a:cubicBezTo>
                    <a:cubicBezTo>
                      <a:pt x="1396311" y="3880867"/>
                      <a:pt x="1207284" y="3816847"/>
                      <a:pt x="1034316" y="3728593"/>
                    </a:cubicBezTo>
                    <a:lnTo>
                      <a:pt x="956935" y="3684173"/>
                    </a:lnTo>
                    <a:lnTo>
                      <a:pt x="948540" y="3573777"/>
                    </a:lnTo>
                    <a:cubicBezTo>
                      <a:pt x="880690" y="2905671"/>
                      <a:pt x="614285" y="2296262"/>
                      <a:pt x="209264" y="1805490"/>
                    </a:cubicBezTo>
                    <a:lnTo>
                      <a:pt x="0" y="1575242"/>
                    </a:lnTo>
                    <a:lnTo>
                      <a:pt x="22357" y="1472097"/>
                    </a:lnTo>
                    <a:cubicBezTo>
                      <a:pt x="234563" y="665888"/>
                      <a:pt x="961029" y="50510"/>
                      <a:pt x="1837695"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7" name="Freeform: Shape 26">
                <a:extLst>
                  <a:ext uri="{FF2B5EF4-FFF2-40B4-BE49-F238E27FC236}">
                    <a16:creationId xmlns:a16="http://schemas.microsoft.com/office/drawing/2014/main" id="{C0851A4B-345A-8BC5-E27B-F6817C0B3FA5}"/>
                  </a:ext>
                </a:extLst>
              </p:cNvPr>
              <p:cNvSpPr/>
              <p:nvPr userDrawn="1"/>
            </p:nvSpPr>
            <p:spPr>
              <a:xfrm>
                <a:off x="-6189992" y="5174563"/>
                <a:ext cx="6624673" cy="4560172"/>
              </a:xfrm>
              <a:custGeom>
                <a:avLst/>
                <a:gdLst>
                  <a:gd name="connsiteX0" fmla="*/ 3312337 w 6624673"/>
                  <a:gd name="connsiteY0" fmla="*/ 0 h 4560172"/>
                  <a:gd name="connsiteX1" fmla="*/ 5654513 w 6624673"/>
                  <a:gd name="connsiteY1" fmla="*/ 970161 h 4560172"/>
                  <a:gd name="connsiteX2" fmla="*/ 5659033 w 6624673"/>
                  <a:gd name="connsiteY2" fmla="*/ 975135 h 4560172"/>
                  <a:gd name="connsiteX3" fmla="*/ 5645913 w 6624673"/>
                  <a:gd name="connsiteY3" fmla="*/ 1035665 h 4560172"/>
                  <a:gd name="connsiteX4" fmla="*/ 6525869 w 6624673"/>
                  <a:gd name="connsiteY4" fmla="*/ 3032346 h 4560172"/>
                  <a:gd name="connsiteX5" fmla="*/ 6615969 w 6624673"/>
                  <a:gd name="connsiteY5" fmla="*/ 3084066 h 4560172"/>
                  <a:gd name="connsiteX6" fmla="*/ 6620365 w 6624673"/>
                  <a:gd name="connsiteY6" fmla="*/ 3141885 h 4560172"/>
                  <a:gd name="connsiteX7" fmla="*/ 6624673 w 6624673"/>
                  <a:gd name="connsiteY7" fmla="*/ 3312337 h 4560172"/>
                  <a:gd name="connsiteX8" fmla="*/ 6475757 w 6624673"/>
                  <a:gd name="connsiteY8" fmla="*/ 4297325 h 4560172"/>
                  <a:gd name="connsiteX9" fmla="*/ 6379553 w 6624673"/>
                  <a:gd name="connsiteY9" fmla="*/ 4560172 h 4560172"/>
                  <a:gd name="connsiteX10" fmla="*/ 245120 w 6624673"/>
                  <a:gd name="connsiteY10" fmla="*/ 4560172 h 4560172"/>
                  <a:gd name="connsiteX11" fmla="*/ 148916 w 6624673"/>
                  <a:gd name="connsiteY11" fmla="*/ 4297325 h 4560172"/>
                  <a:gd name="connsiteX12" fmla="*/ 0 w 6624673"/>
                  <a:gd name="connsiteY12" fmla="*/ 3312337 h 4560172"/>
                  <a:gd name="connsiteX13" fmla="*/ 3312337 w 6624673"/>
                  <a:gd name="connsiteY13" fmla="*/ 0 h 4560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24673" h="4560172">
                    <a:moveTo>
                      <a:pt x="3312337" y="0"/>
                    </a:moveTo>
                    <a:cubicBezTo>
                      <a:pt x="4227014" y="0"/>
                      <a:pt x="5055097" y="370746"/>
                      <a:pt x="5654513" y="970161"/>
                    </a:cubicBezTo>
                    <a:lnTo>
                      <a:pt x="5659033" y="975135"/>
                    </a:lnTo>
                    <a:lnTo>
                      <a:pt x="5645913" y="1035665"/>
                    </a:lnTo>
                    <a:cubicBezTo>
                      <a:pt x="5507389" y="1841434"/>
                      <a:pt x="5878441" y="2617002"/>
                      <a:pt x="6525869" y="3032346"/>
                    </a:cubicBezTo>
                    <a:lnTo>
                      <a:pt x="6615969" y="3084066"/>
                    </a:lnTo>
                    <a:lnTo>
                      <a:pt x="6620365" y="3141885"/>
                    </a:lnTo>
                    <a:cubicBezTo>
                      <a:pt x="6623225" y="3198341"/>
                      <a:pt x="6624673" y="3255170"/>
                      <a:pt x="6624673" y="3312337"/>
                    </a:cubicBezTo>
                    <a:cubicBezTo>
                      <a:pt x="6624673" y="3655341"/>
                      <a:pt x="6572537" y="3986167"/>
                      <a:pt x="6475757" y="4297325"/>
                    </a:cubicBezTo>
                    <a:lnTo>
                      <a:pt x="6379553" y="4560172"/>
                    </a:lnTo>
                    <a:lnTo>
                      <a:pt x="245120" y="4560172"/>
                    </a:lnTo>
                    <a:lnTo>
                      <a:pt x="148916" y="4297325"/>
                    </a:lnTo>
                    <a:cubicBezTo>
                      <a:pt x="52136" y="3986167"/>
                      <a:pt x="0" y="3655341"/>
                      <a:pt x="0" y="3312337"/>
                    </a:cubicBezTo>
                    <a:cubicBezTo>
                      <a:pt x="0" y="1482984"/>
                      <a:pt x="1482984" y="0"/>
                      <a:pt x="3312337"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grpSp>
        <p:pic>
          <p:nvPicPr>
            <p:cNvPr id="10" name="Graphic 9">
              <a:extLst>
                <a:ext uri="{FF2B5EF4-FFF2-40B4-BE49-F238E27FC236}">
                  <a16:creationId xmlns:a16="http://schemas.microsoft.com/office/drawing/2014/main" id="{8A458B71-F033-698E-9EFB-E782D694488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752446" y="5625449"/>
              <a:ext cx="3278227" cy="618534"/>
            </a:xfrm>
            <a:prstGeom prst="rect">
              <a:avLst/>
            </a:prstGeom>
          </p:spPr>
        </p:pic>
      </p:grpSp>
      <p:sp>
        <p:nvSpPr>
          <p:cNvPr id="11" name="Title 1">
            <a:extLst>
              <a:ext uri="{FF2B5EF4-FFF2-40B4-BE49-F238E27FC236}">
                <a16:creationId xmlns:a16="http://schemas.microsoft.com/office/drawing/2014/main" id="{4E702637-04A1-642E-EE76-EFE6F47C676E}"/>
              </a:ext>
            </a:extLst>
          </p:cNvPr>
          <p:cNvSpPr>
            <a:spLocks noGrp="1"/>
          </p:cNvSpPr>
          <p:nvPr>
            <p:ph type="title" hasCustomPrompt="1"/>
          </p:nvPr>
        </p:nvSpPr>
        <p:spPr>
          <a:xfrm>
            <a:off x="654050" y="763270"/>
            <a:ext cx="8535670" cy="2987675"/>
          </a:xfrm>
          <a:prstGeom prst="rect">
            <a:avLst/>
          </a:prstGeom>
          <a:ln>
            <a:noFill/>
          </a:ln>
        </p:spPr>
        <p:txBody>
          <a:bodyPr anchor="t">
            <a:noAutofit/>
          </a:bodyPr>
          <a:lstStyle>
            <a:lvl1pPr>
              <a:lnSpc>
                <a:spcPct val="100000"/>
              </a:lnSpc>
              <a:defRPr sz="5000">
                <a:solidFill>
                  <a:schemeClr val="bg2"/>
                </a:solidFill>
              </a:defRPr>
            </a:lvl1pPr>
          </a:lstStyle>
          <a:p>
            <a:r>
              <a:rPr lang="en-GB" dirty="0"/>
              <a:t>Click to add content</a:t>
            </a:r>
          </a:p>
        </p:txBody>
      </p:sp>
      <p:sp>
        <p:nvSpPr>
          <p:cNvPr id="30" name="TextBox 29">
            <a:extLst>
              <a:ext uri="{FF2B5EF4-FFF2-40B4-BE49-F238E27FC236}">
                <a16:creationId xmlns:a16="http://schemas.microsoft.com/office/drawing/2014/main" id="{5D510711-6FC1-9522-B201-EA0FF1D9FEF7}"/>
              </a:ext>
            </a:extLst>
          </p:cNvPr>
          <p:cNvSpPr txBox="1"/>
          <p:nvPr userDrawn="1"/>
        </p:nvSpPr>
        <p:spPr>
          <a:xfrm>
            <a:off x="733072" y="5269605"/>
            <a:ext cx="6118860" cy="892552"/>
          </a:xfrm>
          <a:prstGeom prst="rect">
            <a:avLst/>
          </a:prstGeom>
          <a:noFill/>
        </p:spPr>
        <p:txBody>
          <a:bodyPr wrap="square">
            <a:spAutoFit/>
          </a:bodyPr>
          <a:lstStyle/>
          <a:p>
            <a:pPr lvl="0"/>
            <a:r>
              <a:rPr lang="en-US" sz="2600" b="1" u="none" dirty="0">
                <a:solidFill>
                  <a:schemeClr val="bg2"/>
                </a:solidFill>
              </a:rPr>
              <a:t>www.discovercreative.careers</a:t>
            </a:r>
            <a:br>
              <a:rPr lang="en-US" sz="2600" b="1" u="none" dirty="0">
                <a:solidFill>
                  <a:schemeClr val="bg2"/>
                </a:solidFill>
              </a:rPr>
            </a:br>
            <a:r>
              <a:rPr lang="en-GB" sz="2600" b="1" u="none" kern="1200" dirty="0">
                <a:solidFill>
                  <a:schemeClr val="bg2"/>
                </a:solidFill>
                <a:latin typeface="+mn-lt"/>
                <a:ea typeface="+mn-ea"/>
                <a:cs typeface="+mn-cs"/>
              </a:rPr>
              <a:t>#DiscoverCreativeCareers</a:t>
            </a:r>
            <a:endParaRPr lang="en-US" sz="2600" b="1" u="none" kern="1200" dirty="0">
              <a:solidFill>
                <a:schemeClr val="bg2"/>
              </a:solidFill>
              <a:latin typeface="+mn-lt"/>
              <a:ea typeface="+mn-ea"/>
              <a:cs typeface="+mn-cs"/>
            </a:endParaRPr>
          </a:p>
        </p:txBody>
      </p:sp>
    </p:spTree>
    <p:extLst>
      <p:ext uri="{BB962C8B-B14F-4D97-AF65-F5344CB8AC3E}">
        <p14:creationId xmlns:p14="http://schemas.microsoft.com/office/powerpoint/2010/main" val="805294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anim calcmode="lin" valueType="num">
                                      <p:cBhvr>
                                        <p:cTn id="8" dur="750" fill="hold"/>
                                        <p:tgtEl>
                                          <p:spTgt spid="11"/>
                                        </p:tgtEl>
                                        <p:attrNameLst>
                                          <p:attrName>ppt_x</p:attrName>
                                        </p:attrNameLst>
                                      </p:cBhvr>
                                      <p:tavLst>
                                        <p:tav tm="0">
                                          <p:val>
                                            <p:strVal val="#ppt_x"/>
                                          </p:val>
                                        </p:tav>
                                        <p:tav tm="100000">
                                          <p:val>
                                            <p:strVal val="#ppt_x"/>
                                          </p:val>
                                        </p:tav>
                                      </p:tavLst>
                                    </p:anim>
                                    <p:anim calcmode="lin" valueType="num">
                                      <p:cBhvr>
                                        <p:cTn id="9" dur="750" fill="hold"/>
                                        <p:tgtEl>
                                          <p:spTgt spid="11"/>
                                        </p:tgtEl>
                                        <p:attrNameLst>
                                          <p:attrName>ppt_y</p:attrName>
                                        </p:attrNameLst>
                                      </p:cBhvr>
                                      <p:tavLst>
                                        <p:tav tm="0">
                                          <p:val>
                                            <p:strVal val="#ppt_y+.1"/>
                                          </p:val>
                                        </p:tav>
                                        <p:tav tm="100000">
                                          <p:val>
                                            <p:strVal val="#ppt_y"/>
                                          </p:val>
                                        </p:tav>
                                      </p:tavLst>
                                    </p:anim>
                                  </p:childTnLst>
                                </p:cTn>
                              </p:par>
                              <p:par>
                                <p:cTn id="10" presetID="2" presetClass="entr" presetSubtype="2" accel="20000" decel="6000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fill="hold"/>
                                        <p:tgtEl>
                                          <p:spTgt spid="5"/>
                                        </p:tgtEl>
                                        <p:attrNameLst>
                                          <p:attrName>ppt_x</p:attrName>
                                        </p:attrNameLst>
                                      </p:cBhvr>
                                      <p:tavLst>
                                        <p:tav tm="0">
                                          <p:val>
                                            <p:strVal val="1+#ppt_w/2"/>
                                          </p:val>
                                        </p:tav>
                                        <p:tav tm="100000">
                                          <p:val>
                                            <p:strVal val="#ppt_x"/>
                                          </p:val>
                                        </p:tav>
                                      </p:tavLst>
                                    </p:anim>
                                    <p:anim calcmode="lin" valueType="num">
                                      <p:cBhvr additive="base">
                                        <p:cTn id="13" dur="1000" fill="hold"/>
                                        <p:tgtEl>
                                          <p:spTgt spid="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0" presetClass="entr" presetSubtype="0" fill="hold" grpId="0" nodeType="afterEffect">
                                  <p:stCondLst>
                                    <p:cond delay="25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0" grpId="0"/>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nd-lil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DA387C-C06E-6D19-9BCA-B625657A1D40}"/>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 name="Group 1">
            <a:extLst>
              <a:ext uri="{FF2B5EF4-FFF2-40B4-BE49-F238E27FC236}">
                <a16:creationId xmlns:a16="http://schemas.microsoft.com/office/drawing/2014/main" id="{5658FC0C-899B-20CB-55F9-B571F7A256F3}"/>
              </a:ext>
            </a:extLst>
          </p:cNvPr>
          <p:cNvGrpSpPr/>
          <p:nvPr userDrawn="1"/>
        </p:nvGrpSpPr>
        <p:grpSpPr>
          <a:xfrm>
            <a:off x="7258685" y="3488592"/>
            <a:ext cx="4934378" cy="3396517"/>
            <a:chOff x="7258685" y="3488592"/>
            <a:chExt cx="4934378" cy="3396517"/>
          </a:xfrm>
        </p:grpSpPr>
        <p:grpSp>
          <p:nvGrpSpPr>
            <p:cNvPr id="29" name="Group 28">
              <a:extLst>
                <a:ext uri="{FF2B5EF4-FFF2-40B4-BE49-F238E27FC236}">
                  <a16:creationId xmlns:a16="http://schemas.microsoft.com/office/drawing/2014/main" id="{676E7A90-7649-D84E-F161-1E728A9D538D}"/>
                </a:ext>
              </a:extLst>
            </p:cNvPr>
            <p:cNvGrpSpPr/>
            <p:nvPr userDrawn="1"/>
          </p:nvGrpSpPr>
          <p:grpSpPr>
            <a:xfrm>
              <a:off x="7258685" y="3488592"/>
              <a:ext cx="4934378" cy="3396517"/>
              <a:chOff x="-6189992" y="4574457"/>
              <a:chExt cx="7496728" cy="5160278"/>
            </a:xfrm>
          </p:grpSpPr>
          <p:sp>
            <p:nvSpPr>
              <p:cNvPr id="23" name="Freeform: Shape 22">
                <a:extLst>
                  <a:ext uri="{FF2B5EF4-FFF2-40B4-BE49-F238E27FC236}">
                    <a16:creationId xmlns:a16="http://schemas.microsoft.com/office/drawing/2014/main" id="{72C87982-3CE9-FEEB-02CC-BC2A95B8DC94}"/>
                  </a:ext>
                </a:extLst>
              </p:cNvPr>
              <p:cNvSpPr/>
              <p:nvPr userDrawn="1"/>
            </p:nvSpPr>
            <p:spPr>
              <a:xfrm>
                <a:off x="-572937" y="6149699"/>
                <a:ext cx="998913" cy="2108931"/>
              </a:xfrm>
              <a:custGeom>
                <a:avLst/>
                <a:gdLst>
                  <a:gd name="connsiteX0" fmla="*/ 41978 w 998913"/>
                  <a:gd name="connsiteY0" fmla="*/ 0 h 2108931"/>
                  <a:gd name="connsiteX1" fmla="*/ 251242 w 998913"/>
                  <a:gd name="connsiteY1" fmla="*/ 230248 h 2108931"/>
                  <a:gd name="connsiteX2" fmla="*/ 990518 w 998913"/>
                  <a:gd name="connsiteY2" fmla="*/ 1998535 h 2108931"/>
                  <a:gd name="connsiteX3" fmla="*/ 998913 w 998913"/>
                  <a:gd name="connsiteY3" fmla="*/ 2108931 h 2108931"/>
                  <a:gd name="connsiteX4" fmla="*/ 908814 w 998913"/>
                  <a:gd name="connsiteY4" fmla="*/ 2057211 h 2108931"/>
                  <a:gd name="connsiteX5" fmla="*/ 28858 w 998913"/>
                  <a:gd name="connsiteY5" fmla="*/ 60530 h 2108931"/>
                  <a:gd name="connsiteX6" fmla="*/ 41978 w 998913"/>
                  <a:gd name="connsiteY6" fmla="*/ 0 h 2108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913" h="2108931">
                    <a:moveTo>
                      <a:pt x="41978" y="0"/>
                    </a:moveTo>
                    <a:lnTo>
                      <a:pt x="251242" y="230248"/>
                    </a:lnTo>
                    <a:cubicBezTo>
                      <a:pt x="656263" y="721020"/>
                      <a:pt x="922668" y="1330429"/>
                      <a:pt x="990518" y="1998535"/>
                    </a:cubicBezTo>
                    <a:lnTo>
                      <a:pt x="998913" y="2108931"/>
                    </a:lnTo>
                    <a:lnTo>
                      <a:pt x="908814" y="2057211"/>
                    </a:lnTo>
                    <a:cubicBezTo>
                      <a:pt x="261386" y="1641867"/>
                      <a:pt x="-109666" y="866299"/>
                      <a:pt x="28858" y="60530"/>
                    </a:cubicBezTo>
                    <a:lnTo>
                      <a:pt x="41978" y="0"/>
                    </a:lnTo>
                    <a:close/>
                  </a:path>
                </a:pathLst>
              </a:custGeom>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2" name="Freeform: Shape 21">
                <a:extLst>
                  <a:ext uri="{FF2B5EF4-FFF2-40B4-BE49-F238E27FC236}">
                    <a16:creationId xmlns:a16="http://schemas.microsoft.com/office/drawing/2014/main" id="{EEE81AB8-3E5B-9B96-33CA-0B2C7522D39C}"/>
                  </a:ext>
                </a:extLst>
              </p:cNvPr>
              <p:cNvSpPr/>
              <p:nvPr userDrawn="1"/>
            </p:nvSpPr>
            <p:spPr>
              <a:xfrm>
                <a:off x="-530959" y="4574457"/>
                <a:ext cx="1837695" cy="3941773"/>
              </a:xfrm>
              <a:custGeom>
                <a:avLst/>
                <a:gdLst>
                  <a:gd name="connsiteX0" fmla="*/ 1837695 w 1837695"/>
                  <a:gd name="connsiteY0" fmla="*/ 0 h 3941773"/>
                  <a:gd name="connsiteX1" fmla="*/ 1837695 w 1837695"/>
                  <a:gd name="connsiteY1" fmla="*/ 1486148 h 3941773"/>
                  <a:gd name="connsiteX2" fmla="*/ 1441872 w 1837695"/>
                  <a:gd name="connsiteY2" fmla="*/ 1873173 h 3941773"/>
                  <a:gd name="connsiteX3" fmla="*/ 1837695 w 1837695"/>
                  <a:gd name="connsiteY3" fmla="*/ 2455625 h 3941773"/>
                  <a:gd name="connsiteX4" fmla="*/ 1837695 w 1837695"/>
                  <a:gd name="connsiteY4" fmla="*/ 3941773 h 3941773"/>
                  <a:gd name="connsiteX5" fmla="*/ 1597753 w 1837695"/>
                  <a:gd name="connsiteY5" fmla="*/ 3915498 h 3941773"/>
                  <a:gd name="connsiteX6" fmla="*/ 1034316 w 1837695"/>
                  <a:gd name="connsiteY6" fmla="*/ 3728593 h 3941773"/>
                  <a:gd name="connsiteX7" fmla="*/ 956935 w 1837695"/>
                  <a:gd name="connsiteY7" fmla="*/ 3684173 h 3941773"/>
                  <a:gd name="connsiteX8" fmla="*/ 948540 w 1837695"/>
                  <a:gd name="connsiteY8" fmla="*/ 3573777 h 3941773"/>
                  <a:gd name="connsiteX9" fmla="*/ 209264 w 1837695"/>
                  <a:gd name="connsiteY9" fmla="*/ 1805490 h 3941773"/>
                  <a:gd name="connsiteX10" fmla="*/ 0 w 1837695"/>
                  <a:gd name="connsiteY10" fmla="*/ 1575242 h 3941773"/>
                  <a:gd name="connsiteX11" fmla="*/ 22357 w 1837695"/>
                  <a:gd name="connsiteY11" fmla="*/ 1472097 h 3941773"/>
                  <a:gd name="connsiteX12" fmla="*/ 1837695 w 1837695"/>
                  <a:gd name="connsiteY12" fmla="*/ 0 h 3941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7695" h="3941773">
                    <a:moveTo>
                      <a:pt x="1837695" y="0"/>
                    </a:moveTo>
                    <a:lnTo>
                      <a:pt x="1837695" y="1486148"/>
                    </a:lnTo>
                    <a:cubicBezTo>
                      <a:pt x="1643872" y="1526776"/>
                      <a:pt x="1480792" y="1679040"/>
                      <a:pt x="1441872" y="1873173"/>
                    </a:cubicBezTo>
                    <a:cubicBezTo>
                      <a:pt x="1388150" y="2141161"/>
                      <a:pt x="1569759" y="2401903"/>
                      <a:pt x="1837695" y="2455625"/>
                    </a:cubicBezTo>
                    <a:lnTo>
                      <a:pt x="1837695" y="3941773"/>
                    </a:lnTo>
                    <a:cubicBezTo>
                      <a:pt x="1757252" y="3937918"/>
                      <a:pt x="1677125" y="3929145"/>
                      <a:pt x="1597753" y="3915498"/>
                    </a:cubicBezTo>
                    <a:cubicBezTo>
                      <a:pt x="1396311" y="3880867"/>
                      <a:pt x="1207284" y="3816847"/>
                      <a:pt x="1034316" y="3728593"/>
                    </a:cubicBezTo>
                    <a:lnTo>
                      <a:pt x="956935" y="3684173"/>
                    </a:lnTo>
                    <a:lnTo>
                      <a:pt x="948540" y="3573777"/>
                    </a:lnTo>
                    <a:cubicBezTo>
                      <a:pt x="880690" y="2905671"/>
                      <a:pt x="614285" y="2296262"/>
                      <a:pt x="209264" y="1805490"/>
                    </a:cubicBezTo>
                    <a:lnTo>
                      <a:pt x="0" y="1575242"/>
                    </a:lnTo>
                    <a:lnTo>
                      <a:pt x="22357" y="1472097"/>
                    </a:lnTo>
                    <a:cubicBezTo>
                      <a:pt x="234563" y="665888"/>
                      <a:pt x="961029" y="50510"/>
                      <a:pt x="1837695"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7" name="Freeform: Shape 26">
                <a:extLst>
                  <a:ext uri="{FF2B5EF4-FFF2-40B4-BE49-F238E27FC236}">
                    <a16:creationId xmlns:a16="http://schemas.microsoft.com/office/drawing/2014/main" id="{C0851A4B-345A-8BC5-E27B-F6817C0B3FA5}"/>
                  </a:ext>
                </a:extLst>
              </p:cNvPr>
              <p:cNvSpPr/>
              <p:nvPr userDrawn="1"/>
            </p:nvSpPr>
            <p:spPr>
              <a:xfrm>
                <a:off x="-6189992" y="5174563"/>
                <a:ext cx="6624673" cy="4560172"/>
              </a:xfrm>
              <a:custGeom>
                <a:avLst/>
                <a:gdLst>
                  <a:gd name="connsiteX0" fmla="*/ 3312337 w 6624673"/>
                  <a:gd name="connsiteY0" fmla="*/ 0 h 4560172"/>
                  <a:gd name="connsiteX1" fmla="*/ 5654513 w 6624673"/>
                  <a:gd name="connsiteY1" fmla="*/ 970161 h 4560172"/>
                  <a:gd name="connsiteX2" fmla="*/ 5659033 w 6624673"/>
                  <a:gd name="connsiteY2" fmla="*/ 975135 h 4560172"/>
                  <a:gd name="connsiteX3" fmla="*/ 5645913 w 6624673"/>
                  <a:gd name="connsiteY3" fmla="*/ 1035665 h 4560172"/>
                  <a:gd name="connsiteX4" fmla="*/ 6525869 w 6624673"/>
                  <a:gd name="connsiteY4" fmla="*/ 3032346 h 4560172"/>
                  <a:gd name="connsiteX5" fmla="*/ 6615969 w 6624673"/>
                  <a:gd name="connsiteY5" fmla="*/ 3084066 h 4560172"/>
                  <a:gd name="connsiteX6" fmla="*/ 6620365 w 6624673"/>
                  <a:gd name="connsiteY6" fmla="*/ 3141885 h 4560172"/>
                  <a:gd name="connsiteX7" fmla="*/ 6624673 w 6624673"/>
                  <a:gd name="connsiteY7" fmla="*/ 3312337 h 4560172"/>
                  <a:gd name="connsiteX8" fmla="*/ 6475757 w 6624673"/>
                  <a:gd name="connsiteY8" fmla="*/ 4297325 h 4560172"/>
                  <a:gd name="connsiteX9" fmla="*/ 6379553 w 6624673"/>
                  <a:gd name="connsiteY9" fmla="*/ 4560172 h 4560172"/>
                  <a:gd name="connsiteX10" fmla="*/ 245120 w 6624673"/>
                  <a:gd name="connsiteY10" fmla="*/ 4560172 h 4560172"/>
                  <a:gd name="connsiteX11" fmla="*/ 148916 w 6624673"/>
                  <a:gd name="connsiteY11" fmla="*/ 4297325 h 4560172"/>
                  <a:gd name="connsiteX12" fmla="*/ 0 w 6624673"/>
                  <a:gd name="connsiteY12" fmla="*/ 3312337 h 4560172"/>
                  <a:gd name="connsiteX13" fmla="*/ 3312337 w 6624673"/>
                  <a:gd name="connsiteY13" fmla="*/ 0 h 4560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24673" h="4560172">
                    <a:moveTo>
                      <a:pt x="3312337" y="0"/>
                    </a:moveTo>
                    <a:cubicBezTo>
                      <a:pt x="4227014" y="0"/>
                      <a:pt x="5055097" y="370746"/>
                      <a:pt x="5654513" y="970161"/>
                    </a:cubicBezTo>
                    <a:lnTo>
                      <a:pt x="5659033" y="975135"/>
                    </a:lnTo>
                    <a:lnTo>
                      <a:pt x="5645913" y="1035665"/>
                    </a:lnTo>
                    <a:cubicBezTo>
                      <a:pt x="5507389" y="1841434"/>
                      <a:pt x="5878441" y="2617002"/>
                      <a:pt x="6525869" y="3032346"/>
                    </a:cubicBezTo>
                    <a:lnTo>
                      <a:pt x="6615969" y="3084066"/>
                    </a:lnTo>
                    <a:lnTo>
                      <a:pt x="6620365" y="3141885"/>
                    </a:lnTo>
                    <a:cubicBezTo>
                      <a:pt x="6623225" y="3198341"/>
                      <a:pt x="6624673" y="3255170"/>
                      <a:pt x="6624673" y="3312337"/>
                    </a:cubicBezTo>
                    <a:cubicBezTo>
                      <a:pt x="6624673" y="3655341"/>
                      <a:pt x="6572537" y="3986167"/>
                      <a:pt x="6475757" y="4297325"/>
                    </a:cubicBezTo>
                    <a:lnTo>
                      <a:pt x="6379553" y="4560172"/>
                    </a:lnTo>
                    <a:lnTo>
                      <a:pt x="245120" y="4560172"/>
                    </a:lnTo>
                    <a:lnTo>
                      <a:pt x="148916" y="4297325"/>
                    </a:lnTo>
                    <a:cubicBezTo>
                      <a:pt x="52136" y="3986167"/>
                      <a:pt x="0" y="3655341"/>
                      <a:pt x="0" y="3312337"/>
                    </a:cubicBezTo>
                    <a:cubicBezTo>
                      <a:pt x="0" y="1482984"/>
                      <a:pt x="1482984" y="0"/>
                      <a:pt x="3312337"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grpSp>
        <p:pic>
          <p:nvPicPr>
            <p:cNvPr id="10" name="Graphic 9">
              <a:extLst>
                <a:ext uri="{FF2B5EF4-FFF2-40B4-BE49-F238E27FC236}">
                  <a16:creationId xmlns:a16="http://schemas.microsoft.com/office/drawing/2014/main" id="{8A458B71-F033-698E-9EFB-E782D694488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752446" y="5625449"/>
              <a:ext cx="3278227" cy="618534"/>
            </a:xfrm>
            <a:prstGeom prst="rect">
              <a:avLst/>
            </a:prstGeom>
          </p:spPr>
        </p:pic>
      </p:grpSp>
      <p:sp>
        <p:nvSpPr>
          <p:cNvPr id="11" name="Title 1">
            <a:extLst>
              <a:ext uri="{FF2B5EF4-FFF2-40B4-BE49-F238E27FC236}">
                <a16:creationId xmlns:a16="http://schemas.microsoft.com/office/drawing/2014/main" id="{4E702637-04A1-642E-EE76-EFE6F47C676E}"/>
              </a:ext>
            </a:extLst>
          </p:cNvPr>
          <p:cNvSpPr>
            <a:spLocks noGrp="1"/>
          </p:cNvSpPr>
          <p:nvPr>
            <p:ph type="title" hasCustomPrompt="1"/>
          </p:nvPr>
        </p:nvSpPr>
        <p:spPr>
          <a:xfrm>
            <a:off x="654050" y="763270"/>
            <a:ext cx="8535670" cy="2987675"/>
          </a:xfrm>
          <a:prstGeom prst="rect">
            <a:avLst/>
          </a:prstGeom>
          <a:ln>
            <a:noFill/>
          </a:ln>
        </p:spPr>
        <p:txBody>
          <a:bodyPr anchor="t">
            <a:noAutofit/>
          </a:bodyPr>
          <a:lstStyle>
            <a:lvl1pPr>
              <a:lnSpc>
                <a:spcPct val="100000"/>
              </a:lnSpc>
              <a:defRPr sz="5000">
                <a:solidFill>
                  <a:schemeClr val="accent1"/>
                </a:solidFill>
              </a:defRPr>
            </a:lvl1pPr>
          </a:lstStyle>
          <a:p>
            <a:r>
              <a:rPr lang="en-GB" dirty="0"/>
              <a:t>Click to add content</a:t>
            </a:r>
          </a:p>
        </p:txBody>
      </p:sp>
      <p:sp>
        <p:nvSpPr>
          <p:cNvPr id="30" name="TextBox 29">
            <a:extLst>
              <a:ext uri="{FF2B5EF4-FFF2-40B4-BE49-F238E27FC236}">
                <a16:creationId xmlns:a16="http://schemas.microsoft.com/office/drawing/2014/main" id="{5D510711-6FC1-9522-B201-EA0FF1D9FEF7}"/>
              </a:ext>
            </a:extLst>
          </p:cNvPr>
          <p:cNvSpPr txBox="1"/>
          <p:nvPr userDrawn="1"/>
        </p:nvSpPr>
        <p:spPr>
          <a:xfrm>
            <a:off x="733072" y="5269605"/>
            <a:ext cx="6118860" cy="892552"/>
          </a:xfrm>
          <a:prstGeom prst="rect">
            <a:avLst/>
          </a:prstGeom>
          <a:noFill/>
        </p:spPr>
        <p:txBody>
          <a:bodyPr wrap="square">
            <a:spAutoFit/>
          </a:bodyPr>
          <a:lstStyle/>
          <a:p>
            <a:pPr lvl="0"/>
            <a:r>
              <a:rPr lang="en-US" sz="2600" b="1" u="none" dirty="0">
                <a:solidFill>
                  <a:schemeClr val="tx2"/>
                </a:solidFill>
              </a:rPr>
              <a:t>www.discovercreative.careers</a:t>
            </a:r>
            <a:br>
              <a:rPr lang="en-US" sz="2600" b="1" u="none" dirty="0">
                <a:solidFill>
                  <a:schemeClr val="tx2"/>
                </a:solidFill>
              </a:rPr>
            </a:br>
            <a:r>
              <a:rPr lang="en-GB" sz="2600" b="1" u="none" kern="1200" dirty="0">
                <a:solidFill>
                  <a:schemeClr val="tx2"/>
                </a:solidFill>
                <a:latin typeface="+mn-lt"/>
                <a:ea typeface="+mn-ea"/>
                <a:cs typeface="+mn-cs"/>
              </a:rPr>
              <a:t>#DiscoverCreativeCareers</a:t>
            </a:r>
            <a:endParaRPr lang="en-US" sz="2600" b="1" u="none" kern="1200" dirty="0">
              <a:solidFill>
                <a:schemeClr val="tx2"/>
              </a:solidFill>
              <a:latin typeface="+mn-lt"/>
              <a:ea typeface="+mn-ea"/>
              <a:cs typeface="+mn-cs"/>
            </a:endParaRPr>
          </a:p>
        </p:txBody>
      </p:sp>
    </p:spTree>
    <p:extLst>
      <p:ext uri="{BB962C8B-B14F-4D97-AF65-F5344CB8AC3E}">
        <p14:creationId xmlns:p14="http://schemas.microsoft.com/office/powerpoint/2010/main" val="2159240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anim calcmode="lin" valueType="num">
                                      <p:cBhvr>
                                        <p:cTn id="8" dur="750" fill="hold"/>
                                        <p:tgtEl>
                                          <p:spTgt spid="11"/>
                                        </p:tgtEl>
                                        <p:attrNameLst>
                                          <p:attrName>ppt_x</p:attrName>
                                        </p:attrNameLst>
                                      </p:cBhvr>
                                      <p:tavLst>
                                        <p:tav tm="0">
                                          <p:val>
                                            <p:strVal val="#ppt_x"/>
                                          </p:val>
                                        </p:tav>
                                        <p:tav tm="100000">
                                          <p:val>
                                            <p:strVal val="#ppt_x"/>
                                          </p:val>
                                        </p:tav>
                                      </p:tavLst>
                                    </p:anim>
                                    <p:anim calcmode="lin" valueType="num">
                                      <p:cBhvr>
                                        <p:cTn id="9" dur="750" fill="hold"/>
                                        <p:tgtEl>
                                          <p:spTgt spid="11"/>
                                        </p:tgtEl>
                                        <p:attrNameLst>
                                          <p:attrName>ppt_y</p:attrName>
                                        </p:attrNameLst>
                                      </p:cBhvr>
                                      <p:tavLst>
                                        <p:tav tm="0">
                                          <p:val>
                                            <p:strVal val="#ppt_y+.1"/>
                                          </p:val>
                                        </p:tav>
                                        <p:tav tm="100000">
                                          <p:val>
                                            <p:strVal val="#ppt_y"/>
                                          </p:val>
                                        </p:tav>
                                      </p:tavLst>
                                    </p:anim>
                                  </p:childTnLst>
                                </p:cTn>
                              </p:par>
                              <p:par>
                                <p:cTn id="10" presetID="2" presetClass="entr" presetSubtype="2" accel="20000" decel="6000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1+#ppt_w/2"/>
                                          </p:val>
                                        </p:tav>
                                        <p:tav tm="100000">
                                          <p:val>
                                            <p:strVal val="#ppt_x"/>
                                          </p:val>
                                        </p:tav>
                                      </p:tavLst>
                                    </p:anim>
                                    <p:anim calcmode="lin" valueType="num">
                                      <p:cBhvr additive="base">
                                        <p:cTn id="13" dur="1000" fill="hold"/>
                                        <p:tgtEl>
                                          <p:spTgt spid="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0" presetClass="entr" presetSubtype="0" fill="hold" grpId="0" nodeType="afterEffect">
                                  <p:stCondLst>
                                    <p:cond delay="25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0" grpId="0"/>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ext-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E04BF5-96AD-E21A-8438-E2B07F280085}"/>
              </a:ext>
            </a:extLst>
          </p:cNvPr>
          <p:cNvSpPr/>
          <p:nvPr userDrawn="1"/>
        </p:nvSpPr>
        <p:spPr>
          <a:xfrm>
            <a:off x="0" y="6217920"/>
            <a:ext cx="12192000" cy="6400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a:extLst>
              <a:ext uri="{FF2B5EF4-FFF2-40B4-BE49-F238E27FC236}">
                <a16:creationId xmlns:a16="http://schemas.microsoft.com/office/drawing/2014/main" id="{8A458B71-F033-698E-9EFB-E782D694488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87290" y="6450151"/>
            <a:ext cx="1240204" cy="234000"/>
          </a:xfrm>
          <a:prstGeom prst="rect">
            <a:avLst/>
          </a:prstGeom>
        </p:spPr>
      </p:pic>
      <p:sp>
        <p:nvSpPr>
          <p:cNvPr id="3" name="Title 1">
            <a:extLst>
              <a:ext uri="{FF2B5EF4-FFF2-40B4-BE49-F238E27FC236}">
                <a16:creationId xmlns:a16="http://schemas.microsoft.com/office/drawing/2014/main" id="{073ACE08-FF9B-6D8B-BECB-DB71494B6BC3}"/>
              </a:ext>
            </a:extLst>
          </p:cNvPr>
          <p:cNvSpPr>
            <a:spLocks noGrp="1"/>
          </p:cNvSpPr>
          <p:nvPr>
            <p:ph type="title" hasCustomPrompt="1"/>
          </p:nvPr>
        </p:nvSpPr>
        <p:spPr>
          <a:xfrm>
            <a:off x="590840" y="605790"/>
            <a:ext cx="7519670" cy="1141730"/>
          </a:xfrm>
          <a:prstGeom prst="rect">
            <a:avLst/>
          </a:prstGeom>
        </p:spPr>
        <p:txBody>
          <a:bodyPr anchor="t">
            <a:noAutofit/>
          </a:bodyPr>
          <a:lstStyle>
            <a:lvl1pPr>
              <a:defRPr sz="3800">
                <a:solidFill>
                  <a:schemeClr val="tx2"/>
                </a:solidFill>
              </a:defRPr>
            </a:lvl1pPr>
          </a:lstStyle>
          <a:p>
            <a:r>
              <a:rPr lang="en-US" dirty="0"/>
              <a:t>Insert title</a:t>
            </a:r>
            <a:endParaRPr lang="en-GB" dirty="0"/>
          </a:p>
        </p:txBody>
      </p:sp>
      <p:sp>
        <p:nvSpPr>
          <p:cNvPr id="12" name="Text Placeholder 11">
            <a:extLst>
              <a:ext uri="{FF2B5EF4-FFF2-40B4-BE49-F238E27FC236}">
                <a16:creationId xmlns:a16="http://schemas.microsoft.com/office/drawing/2014/main" id="{AB665C2F-7CF9-F66D-2218-1519AC5AFCBC}"/>
              </a:ext>
            </a:extLst>
          </p:cNvPr>
          <p:cNvSpPr>
            <a:spLocks noGrp="1"/>
          </p:cNvSpPr>
          <p:nvPr>
            <p:ph type="body" sz="quarter" idx="10" hasCustomPrompt="1"/>
          </p:nvPr>
        </p:nvSpPr>
        <p:spPr>
          <a:xfrm>
            <a:off x="605073" y="2353310"/>
            <a:ext cx="8043012" cy="3275330"/>
          </a:xfrm>
          <a:prstGeom prst="rect">
            <a:avLst/>
          </a:prstGeom>
        </p:spPr>
        <p:txBody>
          <a:bodyPr/>
          <a:lstStyle>
            <a:lvl1pPr marL="288000" indent="-288000">
              <a:buSzPct val="90000"/>
              <a:buFontTx/>
              <a:buBlip>
                <a:blip r:embed="rId4"/>
              </a:buBlip>
              <a:defRPr sz="2000"/>
            </a:lvl1pPr>
            <a:lvl2pPr marL="288000" indent="-288000">
              <a:buSzPct val="90000"/>
              <a:buFontTx/>
              <a:buNone/>
              <a:defRPr sz="2100"/>
            </a:lvl2pPr>
            <a:lvl3pPr marL="1143000" indent="-228600">
              <a:buFontTx/>
              <a:buBlip>
                <a:blip r:embed="rId4"/>
              </a:buBlip>
              <a:defRPr sz="1400"/>
            </a:lvl3pPr>
            <a:lvl4pPr marL="1600200" indent="-228600">
              <a:buFontTx/>
              <a:buBlip>
                <a:blip r:embed="rId4"/>
              </a:buBlip>
              <a:defRPr sz="1200"/>
            </a:lvl4pPr>
            <a:lvl5pPr marL="2057400" indent="-228600">
              <a:buFontTx/>
              <a:buBlip>
                <a:blip r:embed="rId4"/>
              </a:buBlip>
              <a:defRPr sz="1200"/>
            </a:lvl5pPr>
          </a:lstStyle>
          <a:p>
            <a:pPr lvl="0"/>
            <a:r>
              <a:rPr lang="en-US" dirty="0"/>
              <a:t>Click to insert text</a:t>
            </a:r>
            <a:endParaRPr lang="en-GB" dirty="0"/>
          </a:p>
        </p:txBody>
      </p:sp>
      <p:sp>
        <p:nvSpPr>
          <p:cNvPr id="13" name="Rectangle 12">
            <a:extLst>
              <a:ext uri="{FF2B5EF4-FFF2-40B4-BE49-F238E27FC236}">
                <a16:creationId xmlns:a16="http://schemas.microsoft.com/office/drawing/2014/main" id="{DEB92D3B-CFA4-8E26-65F4-38A0F44BADB9}"/>
              </a:ext>
            </a:extLst>
          </p:cNvPr>
          <p:cNvSpPr/>
          <p:nvPr userDrawn="1"/>
        </p:nvSpPr>
        <p:spPr>
          <a:xfrm rot="579093">
            <a:off x="8785404" y="-116052"/>
            <a:ext cx="1227330" cy="1110528"/>
          </a:xfrm>
          <a:custGeom>
            <a:avLst/>
            <a:gdLst>
              <a:gd name="connsiteX0" fmla="*/ 0 w 1223256"/>
              <a:gd name="connsiteY0" fmla="*/ 0 h 1223256"/>
              <a:gd name="connsiteX1" fmla="*/ 1223256 w 1223256"/>
              <a:gd name="connsiteY1" fmla="*/ 0 h 1223256"/>
              <a:gd name="connsiteX2" fmla="*/ 1223256 w 1223256"/>
              <a:gd name="connsiteY2" fmla="*/ 1223256 h 1223256"/>
              <a:gd name="connsiteX3" fmla="*/ 0 w 1223256"/>
              <a:gd name="connsiteY3" fmla="*/ 1223256 h 1223256"/>
              <a:gd name="connsiteX4" fmla="*/ 0 w 1223256"/>
              <a:gd name="connsiteY4" fmla="*/ 0 h 1223256"/>
              <a:gd name="connsiteX0" fmla="*/ 4074 w 1227330"/>
              <a:gd name="connsiteY0" fmla="*/ 0 h 1223256"/>
              <a:gd name="connsiteX1" fmla="*/ 1227330 w 1227330"/>
              <a:gd name="connsiteY1" fmla="*/ 0 h 1223256"/>
              <a:gd name="connsiteX2" fmla="*/ 1227330 w 1227330"/>
              <a:gd name="connsiteY2" fmla="*/ 1223256 h 1223256"/>
              <a:gd name="connsiteX3" fmla="*/ 4074 w 1227330"/>
              <a:gd name="connsiteY3" fmla="*/ 1223256 h 1223256"/>
              <a:gd name="connsiteX4" fmla="*/ 0 w 1227330"/>
              <a:gd name="connsiteY4" fmla="*/ 326209 h 1223256"/>
              <a:gd name="connsiteX5" fmla="*/ 4074 w 1227330"/>
              <a:gd name="connsiteY5" fmla="*/ 0 h 1223256"/>
              <a:gd name="connsiteX0" fmla="*/ 4074 w 1227330"/>
              <a:gd name="connsiteY0" fmla="*/ 0 h 1223256"/>
              <a:gd name="connsiteX1" fmla="*/ 1227330 w 1227330"/>
              <a:gd name="connsiteY1" fmla="*/ 0 h 1223256"/>
              <a:gd name="connsiteX2" fmla="*/ 1218950 w 1227330"/>
              <a:gd name="connsiteY2" fmla="*/ 112728 h 1223256"/>
              <a:gd name="connsiteX3" fmla="*/ 1227330 w 1227330"/>
              <a:gd name="connsiteY3" fmla="*/ 1223256 h 1223256"/>
              <a:gd name="connsiteX4" fmla="*/ 4074 w 1227330"/>
              <a:gd name="connsiteY4" fmla="*/ 1223256 h 1223256"/>
              <a:gd name="connsiteX5" fmla="*/ 0 w 1227330"/>
              <a:gd name="connsiteY5" fmla="*/ 326209 h 1223256"/>
              <a:gd name="connsiteX6" fmla="*/ 4074 w 1227330"/>
              <a:gd name="connsiteY6" fmla="*/ 0 h 1223256"/>
              <a:gd name="connsiteX0" fmla="*/ 1227330 w 1318770"/>
              <a:gd name="connsiteY0" fmla="*/ 0 h 1223256"/>
              <a:gd name="connsiteX1" fmla="*/ 1218950 w 1318770"/>
              <a:gd name="connsiteY1" fmla="*/ 112728 h 1223256"/>
              <a:gd name="connsiteX2" fmla="*/ 1227330 w 1318770"/>
              <a:gd name="connsiteY2" fmla="*/ 1223256 h 1223256"/>
              <a:gd name="connsiteX3" fmla="*/ 4074 w 1318770"/>
              <a:gd name="connsiteY3" fmla="*/ 1223256 h 1223256"/>
              <a:gd name="connsiteX4" fmla="*/ 0 w 1318770"/>
              <a:gd name="connsiteY4" fmla="*/ 326209 h 1223256"/>
              <a:gd name="connsiteX5" fmla="*/ 4074 w 1318770"/>
              <a:gd name="connsiteY5" fmla="*/ 0 h 1223256"/>
              <a:gd name="connsiteX6" fmla="*/ 1318770 w 1318770"/>
              <a:gd name="connsiteY6" fmla="*/ 91440 h 1223256"/>
              <a:gd name="connsiteX0" fmla="*/ 1227330 w 1227330"/>
              <a:gd name="connsiteY0" fmla="*/ 0 h 1223256"/>
              <a:gd name="connsiteX1" fmla="*/ 1218950 w 1227330"/>
              <a:gd name="connsiteY1" fmla="*/ 112728 h 1223256"/>
              <a:gd name="connsiteX2" fmla="*/ 1227330 w 1227330"/>
              <a:gd name="connsiteY2" fmla="*/ 1223256 h 1223256"/>
              <a:gd name="connsiteX3" fmla="*/ 4074 w 1227330"/>
              <a:gd name="connsiteY3" fmla="*/ 1223256 h 1223256"/>
              <a:gd name="connsiteX4" fmla="*/ 0 w 1227330"/>
              <a:gd name="connsiteY4" fmla="*/ 326209 h 1223256"/>
              <a:gd name="connsiteX5" fmla="*/ 4074 w 1227330"/>
              <a:gd name="connsiteY5" fmla="*/ 0 h 1223256"/>
              <a:gd name="connsiteX0" fmla="*/ 1218950 w 1227330"/>
              <a:gd name="connsiteY0" fmla="*/ 112728 h 1223256"/>
              <a:gd name="connsiteX1" fmla="*/ 1227330 w 1227330"/>
              <a:gd name="connsiteY1" fmla="*/ 1223256 h 1223256"/>
              <a:gd name="connsiteX2" fmla="*/ 4074 w 1227330"/>
              <a:gd name="connsiteY2" fmla="*/ 1223256 h 1223256"/>
              <a:gd name="connsiteX3" fmla="*/ 0 w 1227330"/>
              <a:gd name="connsiteY3" fmla="*/ 326209 h 1223256"/>
              <a:gd name="connsiteX4" fmla="*/ 4074 w 1227330"/>
              <a:gd name="connsiteY4" fmla="*/ 0 h 1223256"/>
              <a:gd name="connsiteX0" fmla="*/ 1218950 w 1227330"/>
              <a:gd name="connsiteY0" fmla="*/ 0 h 1110528"/>
              <a:gd name="connsiteX1" fmla="*/ 1227330 w 1227330"/>
              <a:gd name="connsiteY1" fmla="*/ 1110528 h 1110528"/>
              <a:gd name="connsiteX2" fmla="*/ 4074 w 1227330"/>
              <a:gd name="connsiteY2" fmla="*/ 1110528 h 1110528"/>
              <a:gd name="connsiteX3" fmla="*/ 0 w 1227330"/>
              <a:gd name="connsiteY3" fmla="*/ 213481 h 1110528"/>
            </a:gdLst>
            <a:ahLst/>
            <a:cxnLst>
              <a:cxn ang="0">
                <a:pos x="connsiteX0" y="connsiteY0"/>
              </a:cxn>
              <a:cxn ang="0">
                <a:pos x="connsiteX1" y="connsiteY1"/>
              </a:cxn>
              <a:cxn ang="0">
                <a:pos x="connsiteX2" y="connsiteY2"/>
              </a:cxn>
              <a:cxn ang="0">
                <a:pos x="connsiteX3" y="connsiteY3"/>
              </a:cxn>
            </a:cxnLst>
            <a:rect l="l" t="t" r="r" b="b"/>
            <a:pathLst>
              <a:path w="1227330" h="1110528">
                <a:moveTo>
                  <a:pt x="1218950" y="0"/>
                </a:moveTo>
                <a:cubicBezTo>
                  <a:pt x="1221743" y="370176"/>
                  <a:pt x="1224537" y="740352"/>
                  <a:pt x="1227330" y="1110528"/>
                </a:cubicBezTo>
                <a:lnTo>
                  <a:pt x="4074" y="1110528"/>
                </a:lnTo>
                <a:lnTo>
                  <a:pt x="0" y="213481"/>
                </a:lnTo>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13">
            <a:extLst>
              <a:ext uri="{FF2B5EF4-FFF2-40B4-BE49-F238E27FC236}">
                <a16:creationId xmlns:a16="http://schemas.microsoft.com/office/drawing/2014/main" id="{C1F954B5-AB0D-5189-70B2-B8D28B97C4AF}"/>
              </a:ext>
            </a:extLst>
          </p:cNvPr>
          <p:cNvSpPr/>
          <p:nvPr userDrawn="1"/>
        </p:nvSpPr>
        <p:spPr>
          <a:xfrm rot="20594745">
            <a:off x="10799038" y="1682873"/>
            <a:ext cx="1676251" cy="1726607"/>
          </a:xfrm>
          <a:custGeom>
            <a:avLst/>
            <a:gdLst>
              <a:gd name="connsiteX0" fmla="*/ 0 w 1718718"/>
              <a:gd name="connsiteY0" fmla="*/ 0 h 1718718"/>
              <a:gd name="connsiteX1" fmla="*/ 1718718 w 1718718"/>
              <a:gd name="connsiteY1" fmla="*/ 0 h 1718718"/>
              <a:gd name="connsiteX2" fmla="*/ 1718718 w 1718718"/>
              <a:gd name="connsiteY2" fmla="*/ 1718718 h 1718718"/>
              <a:gd name="connsiteX3" fmla="*/ 0 w 1718718"/>
              <a:gd name="connsiteY3" fmla="*/ 1718718 h 1718718"/>
              <a:gd name="connsiteX4" fmla="*/ 0 w 1718718"/>
              <a:gd name="connsiteY4" fmla="*/ 0 h 1718718"/>
              <a:gd name="connsiteX0" fmla="*/ 0 w 1718718"/>
              <a:gd name="connsiteY0" fmla="*/ 276 h 1718994"/>
              <a:gd name="connsiteX1" fmla="*/ 1676251 w 1718718"/>
              <a:gd name="connsiteY1" fmla="*/ 0 h 1718994"/>
              <a:gd name="connsiteX2" fmla="*/ 1718718 w 1718718"/>
              <a:gd name="connsiteY2" fmla="*/ 276 h 1718994"/>
              <a:gd name="connsiteX3" fmla="*/ 1718718 w 1718718"/>
              <a:gd name="connsiteY3" fmla="*/ 1718994 h 1718994"/>
              <a:gd name="connsiteX4" fmla="*/ 0 w 1718718"/>
              <a:gd name="connsiteY4" fmla="*/ 1718994 h 1718994"/>
              <a:gd name="connsiteX5" fmla="*/ 0 w 1718718"/>
              <a:gd name="connsiteY5" fmla="*/ 276 h 1718994"/>
              <a:gd name="connsiteX0" fmla="*/ 1718718 w 1810158"/>
              <a:gd name="connsiteY0" fmla="*/ 276 h 1718994"/>
              <a:gd name="connsiteX1" fmla="*/ 1718718 w 1810158"/>
              <a:gd name="connsiteY1" fmla="*/ 1718994 h 1718994"/>
              <a:gd name="connsiteX2" fmla="*/ 0 w 1810158"/>
              <a:gd name="connsiteY2" fmla="*/ 1718994 h 1718994"/>
              <a:gd name="connsiteX3" fmla="*/ 0 w 1810158"/>
              <a:gd name="connsiteY3" fmla="*/ 276 h 1718994"/>
              <a:gd name="connsiteX4" fmla="*/ 1676251 w 1810158"/>
              <a:gd name="connsiteY4" fmla="*/ 0 h 1718994"/>
              <a:gd name="connsiteX5" fmla="*/ 1810158 w 1810158"/>
              <a:gd name="connsiteY5" fmla="*/ 91716 h 1718994"/>
              <a:gd name="connsiteX0" fmla="*/ 1718718 w 1718718"/>
              <a:gd name="connsiteY0" fmla="*/ 276 h 1718994"/>
              <a:gd name="connsiteX1" fmla="*/ 1718718 w 1718718"/>
              <a:gd name="connsiteY1" fmla="*/ 1718994 h 1718994"/>
              <a:gd name="connsiteX2" fmla="*/ 0 w 1718718"/>
              <a:gd name="connsiteY2" fmla="*/ 1718994 h 1718994"/>
              <a:gd name="connsiteX3" fmla="*/ 0 w 1718718"/>
              <a:gd name="connsiteY3" fmla="*/ 276 h 1718994"/>
              <a:gd name="connsiteX4" fmla="*/ 1676251 w 1718718"/>
              <a:gd name="connsiteY4" fmla="*/ 0 h 1718994"/>
              <a:gd name="connsiteX0" fmla="*/ 1718718 w 1718718"/>
              <a:gd name="connsiteY0" fmla="*/ 276 h 1726607"/>
              <a:gd name="connsiteX1" fmla="*/ 1718718 w 1718718"/>
              <a:gd name="connsiteY1" fmla="*/ 1718994 h 1726607"/>
              <a:gd name="connsiteX2" fmla="*/ 1159322 w 1718718"/>
              <a:gd name="connsiteY2" fmla="*/ 1726607 h 1726607"/>
              <a:gd name="connsiteX3" fmla="*/ 0 w 1718718"/>
              <a:gd name="connsiteY3" fmla="*/ 1718994 h 1726607"/>
              <a:gd name="connsiteX4" fmla="*/ 0 w 1718718"/>
              <a:gd name="connsiteY4" fmla="*/ 276 h 1726607"/>
              <a:gd name="connsiteX5" fmla="*/ 1676251 w 1718718"/>
              <a:gd name="connsiteY5" fmla="*/ 0 h 1726607"/>
              <a:gd name="connsiteX0" fmla="*/ 1718718 w 1718718"/>
              <a:gd name="connsiteY0" fmla="*/ 276 h 1726607"/>
              <a:gd name="connsiteX1" fmla="*/ 1159322 w 1718718"/>
              <a:gd name="connsiteY1" fmla="*/ 1726607 h 1726607"/>
              <a:gd name="connsiteX2" fmla="*/ 0 w 1718718"/>
              <a:gd name="connsiteY2" fmla="*/ 1718994 h 1726607"/>
              <a:gd name="connsiteX3" fmla="*/ 0 w 1718718"/>
              <a:gd name="connsiteY3" fmla="*/ 276 h 1726607"/>
              <a:gd name="connsiteX4" fmla="*/ 1676251 w 1718718"/>
              <a:gd name="connsiteY4" fmla="*/ 0 h 1726607"/>
              <a:gd name="connsiteX0" fmla="*/ 1159322 w 1676251"/>
              <a:gd name="connsiteY0" fmla="*/ 1726607 h 1726607"/>
              <a:gd name="connsiteX1" fmla="*/ 0 w 1676251"/>
              <a:gd name="connsiteY1" fmla="*/ 1718994 h 1726607"/>
              <a:gd name="connsiteX2" fmla="*/ 0 w 1676251"/>
              <a:gd name="connsiteY2" fmla="*/ 276 h 1726607"/>
              <a:gd name="connsiteX3" fmla="*/ 1676251 w 1676251"/>
              <a:gd name="connsiteY3" fmla="*/ 0 h 1726607"/>
            </a:gdLst>
            <a:ahLst/>
            <a:cxnLst>
              <a:cxn ang="0">
                <a:pos x="connsiteX0" y="connsiteY0"/>
              </a:cxn>
              <a:cxn ang="0">
                <a:pos x="connsiteX1" y="connsiteY1"/>
              </a:cxn>
              <a:cxn ang="0">
                <a:pos x="connsiteX2" y="connsiteY2"/>
              </a:cxn>
              <a:cxn ang="0">
                <a:pos x="connsiteX3" y="connsiteY3"/>
              </a:cxn>
            </a:cxnLst>
            <a:rect l="l" t="t" r="r" b="b"/>
            <a:pathLst>
              <a:path w="1676251" h="1726607">
                <a:moveTo>
                  <a:pt x="1159322" y="1726607"/>
                </a:moveTo>
                <a:lnTo>
                  <a:pt x="0" y="1718994"/>
                </a:lnTo>
                <a:lnTo>
                  <a:pt x="0" y="276"/>
                </a:lnTo>
                <a:lnTo>
                  <a:pt x="1676251" y="0"/>
                </a:lnTo>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Isosceles Triangle 14">
            <a:extLst>
              <a:ext uri="{FF2B5EF4-FFF2-40B4-BE49-F238E27FC236}">
                <a16:creationId xmlns:a16="http://schemas.microsoft.com/office/drawing/2014/main" id="{39E41D1C-892D-78CA-A084-A9157E8C3EFC}"/>
              </a:ext>
            </a:extLst>
          </p:cNvPr>
          <p:cNvSpPr/>
          <p:nvPr userDrawn="1"/>
        </p:nvSpPr>
        <p:spPr>
          <a:xfrm rot="9900000">
            <a:off x="11148629" y="649057"/>
            <a:ext cx="377139" cy="325120"/>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Oval 16">
            <a:extLst>
              <a:ext uri="{FF2B5EF4-FFF2-40B4-BE49-F238E27FC236}">
                <a16:creationId xmlns:a16="http://schemas.microsoft.com/office/drawing/2014/main" id="{19AD4487-45B5-6C53-AC3C-0A9EF69A4C59}"/>
              </a:ext>
            </a:extLst>
          </p:cNvPr>
          <p:cNvSpPr/>
          <p:nvPr userDrawn="1"/>
        </p:nvSpPr>
        <p:spPr>
          <a:xfrm>
            <a:off x="9621520" y="1656080"/>
            <a:ext cx="345440" cy="34544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Isosceles Triangle 19">
            <a:extLst>
              <a:ext uri="{FF2B5EF4-FFF2-40B4-BE49-F238E27FC236}">
                <a16:creationId xmlns:a16="http://schemas.microsoft.com/office/drawing/2014/main" id="{9B7D33FF-2FC7-2C87-E5DB-6B9138706CEC}"/>
              </a:ext>
            </a:extLst>
          </p:cNvPr>
          <p:cNvSpPr/>
          <p:nvPr userDrawn="1"/>
        </p:nvSpPr>
        <p:spPr>
          <a:xfrm rot="9256416">
            <a:off x="11797733" y="4011500"/>
            <a:ext cx="346595" cy="298789"/>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2227689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ext +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E04BF5-96AD-E21A-8438-E2B07F280085}"/>
              </a:ext>
            </a:extLst>
          </p:cNvPr>
          <p:cNvSpPr/>
          <p:nvPr userDrawn="1"/>
        </p:nvSpPr>
        <p:spPr>
          <a:xfrm>
            <a:off x="0" y="6217920"/>
            <a:ext cx="12192000" cy="6400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a:extLst>
              <a:ext uri="{FF2B5EF4-FFF2-40B4-BE49-F238E27FC236}">
                <a16:creationId xmlns:a16="http://schemas.microsoft.com/office/drawing/2014/main" id="{8A458B71-F033-698E-9EFB-E782D694488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87290" y="6450151"/>
            <a:ext cx="1240204" cy="234000"/>
          </a:xfrm>
          <a:prstGeom prst="rect">
            <a:avLst/>
          </a:prstGeom>
        </p:spPr>
      </p:pic>
      <p:sp>
        <p:nvSpPr>
          <p:cNvPr id="3" name="Title 1">
            <a:extLst>
              <a:ext uri="{FF2B5EF4-FFF2-40B4-BE49-F238E27FC236}">
                <a16:creationId xmlns:a16="http://schemas.microsoft.com/office/drawing/2014/main" id="{073ACE08-FF9B-6D8B-BECB-DB71494B6BC3}"/>
              </a:ext>
            </a:extLst>
          </p:cNvPr>
          <p:cNvSpPr>
            <a:spLocks noGrp="1"/>
          </p:cNvSpPr>
          <p:nvPr>
            <p:ph type="title" hasCustomPrompt="1"/>
          </p:nvPr>
        </p:nvSpPr>
        <p:spPr>
          <a:xfrm>
            <a:off x="590840" y="605789"/>
            <a:ext cx="5080756" cy="1590385"/>
          </a:xfrm>
          <a:prstGeom prst="rect">
            <a:avLst/>
          </a:prstGeom>
        </p:spPr>
        <p:txBody>
          <a:bodyPr anchor="t">
            <a:noAutofit/>
          </a:bodyPr>
          <a:lstStyle>
            <a:lvl1pPr>
              <a:defRPr sz="3800">
                <a:solidFill>
                  <a:schemeClr val="tx2"/>
                </a:solidFill>
              </a:defRPr>
            </a:lvl1pPr>
          </a:lstStyle>
          <a:p>
            <a:r>
              <a:rPr lang="en-US" dirty="0"/>
              <a:t>Insert title</a:t>
            </a:r>
            <a:endParaRPr lang="en-GB" dirty="0"/>
          </a:p>
        </p:txBody>
      </p:sp>
      <p:sp>
        <p:nvSpPr>
          <p:cNvPr id="12" name="Text Placeholder 11">
            <a:extLst>
              <a:ext uri="{FF2B5EF4-FFF2-40B4-BE49-F238E27FC236}">
                <a16:creationId xmlns:a16="http://schemas.microsoft.com/office/drawing/2014/main" id="{AB665C2F-7CF9-F66D-2218-1519AC5AFCBC}"/>
              </a:ext>
            </a:extLst>
          </p:cNvPr>
          <p:cNvSpPr>
            <a:spLocks noGrp="1"/>
          </p:cNvSpPr>
          <p:nvPr>
            <p:ph type="body" sz="quarter" idx="10" hasCustomPrompt="1"/>
          </p:nvPr>
        </p:nvSpPr>
        <p:spPr>
          <a:xfrm>
            <a:off x="605073" y="2672046"/>
            <a:ext cx="5490927" cy="2999549"/>
          </a:xfrm>
          <a:prstGeom prst="rect">
            <a:avLst/>
          </a:prstGeom>
        </p:spPr>
        <p:txBody>
          <a:bodyPr/>
          <a:lstStyle>
            <a:lvl1pPr marL="288000" indent="-288000">
              <a:buSzPct val="90000"/>
              <a:buFontTx/>
              <a:buBlip>
                <a:blip r:embed="rId4"/>
              </a:buBlip>
              <a:defRPr sz="2000"/>
            </a:lvl1pPr>
            <a:lvl2pPr marL="288000" indent="-288000">
              <a:buSzPct val="90000"/>
              <a:buFontTx/>
              <a:buNone/>
              <a:defRPr sz="2100"/>
            </a:lvl2pPr>
            <a:lvl3pPr marL="1143000" indent="-228600">
              <a:buFontTx/>
              <a:buBlip>
                <a:blip r:embed="rId4"/>
              </a:buBlip>
              <a:defRPr sz="1400"/>
            </a:lvl3pPr>
            <a:lvl4pPr marL="1600200" indent="-228600">
              <a:buFontTx/>
              <a:buBlip>
                <a:blip r:embed="rId4"/>
              </a:buBlip>
              <a:defRPr sz="1200"/>
            </a:lvl4pPr>
            <a:lvl5pPr marL="2057400" indent="-228600">
              <a:buFontTx/>
              <a:buBlip>
                <a:blip r:embed="rId4"/>
              </a:buBlip>
              <a:defRPr sz="1200"/>
            </a:lvl5pPr>
          </a:lstStyle>
          <a:p>
            <a:pPr lvl="0"/>
            <a:r>
              <a:rPr lang="en-US" dirty="0"/>
              <a:t>Click to insert text</a:t>
            </a:r>
            <a:endParaRPr lang="en-GB" dirty="0"/>
          </a:p>
        </p:txBody>
      </p:sp>
      <p:sp>
        <p:nvSpPr>
          <p:cNvPr id="5" name="Picture Placeholder 5">
            <a:extLst>
              <a:ext uri="{FF2B5EF4-FFF2-40B4-BE49-F238E27FC236}">
                <a16:creationId xmlns:a16="http://schemas.microsoft.com/office/drawing/2014/main" id="{2728A2FD-9E72-D34E-EA45-88D78D5C67D3}"/>
              </a:ext>
            </a:extLst>
          </p:cNvPr>
          <p:cNvSpPr>
            <a:spLocks noGrp="1"/>
          </p:cNvSpPr>
          <p:nvPr>
            <p:ph type="pic" sz="quarter" idx="11" hasCustomPrompt="1"/>
          </p:nvPr>
        </p:nvSpPr>
        <p:spPr>
          <a:xfrm>
            <a:off x="6364533" y="0"/>
            <a:ext cx="5830351" cy="6219988"/>
          </a:xfrm>
          <a:custGeom>
            <a:avLst/>
            <a:gdLst>
              <a:gd name="connsiteX0" fmla="*/ 0 w 3532358"/>
              <a:gd name="connsiteY0" fmla="*/ 0 h 6868160"/>
              <a:gd name="connsiteX1" fmla="*/ 3532358 w 3532358"/>
              <a:gd name="connsiteY1" fmla="*/ 0 h 6868160"/>
              <a:gd name="connsiteX2" fmla="*/ 3532358 w 3532358"/>
              <a:gd name="connsiteY2" fmla="*/ 6858000 h 6868160"/>
              <a:gd name="connsiteX3" fmla="*/ 1391920 w 3532358"/>
              <a:gd name="connsiteY3" fmla="*/ 6868160 h 6868160"/>
              <a:gd name="connsiteX0" fmla="*/ 0 w 3532358"/>
              <a:gd name="connsiteY0" fmla="*/ 0 h 6877050"/>
              <a:gd name="connsiteX1" fmla="*/ 3532358 w 3532358"/>
              <a:gd name="connsiteY1" fmla="*/ 0 h 6877050"/>
              <a:gd name="connsiteX2" fmla="*/ 3532358 w 3532358"/>
              <a:gd name="connsiteY2" fmla="*/ 6877050 h 6877050"/>
              <a:gd name="connsiteX3" fmla="*/ 1391920 w 3532358"/>
              <a:gd name="connsiteY3" fmla="*/ 6868160 h 6877050"/>
              <a:gd name="connsiteX4" fmla="*/ 0 w 3532358"/>
              <a:gd name="connsiteY4" fmla="*/ 0 h 6877050"/>
              <a:gd name="connsiteX0" fmla="*/ 0 w 3532358"/>
              <a:gd name="connsiteY0" fmla="*/ 0 h 6868160"/>
              <a:gd name="connsiteX1" fmla="*/ 3532358 w 3532358"/>
              <a:gd name="connsiteY1" fmla="*/ 0 h 6868160"/>
              <a:gd name="connsiteX2" fmla="*/ 3512038 w 3532358"/>
              <a:gd name="connsiteY2" fmla="*/ 6851650 h 6868160"/>
              <a:gd name="connsiteX3" fmla="*/ 1391920 w 3532358"/>
              <a:gd name="connsiteY3" fmla="*/ 6868160 h 6868160"/>
              <a:gd name="connsiteX4" fmla="*/ 0 w 3532358"/>
              <a:gd name="connsiteY4" fmla="*/ 0 h 6868160"/>
              <a:gd name="connsiteX0" fmla="*/ 0 w 3538946"/>
              <a:gd name="connsiteY0" fmla="*/ 0 h 6868160"/>
              <a:gd name="connsiteX1" fmla="*/ 3532358 w 3538946"/>
              <a:gd name="connsiteY1" fmla="*/ 0 h 6868160"/>
              <a:gd name="connsiteX2" fmla="*/ 3537438 w 3538946"/>
              <a:gd name="connsiteY2" fmla="*/ 6856730 h 6868160"/>
              <a:gd name="connsiteX3" fmla="*/ 1391920 w 3538946"/>
              <a:gd name="connsiteY3" fmla="*/ 6868160 h 6868160"/>
              <a:gd name="connsiteX4" fmla="*/ 0 w 3538946"/>
              <a:gd name="connsiteY4" fmla="*/ 0 h 6868160"/>
              <a:gd name="connsiteX0" fmla="*/ 0 w 3546185"/>
              <a:gd name="connsiteY0" fmla="*/ 0 h 6879590"/>
              <a:gd name="connsiteX1" fmla="*/ 3532358 w 3546185"/>
              <a:gd name="connsiteY1" fmla="*/ 0 h 6879590"/>
              <a:gd name="connsiteX2" fmla="*/ 3545058 w 3546185"/>
              <a:gd name="connsiteY2" fmla="*/ 6879590 h 6879590"/>
              <a:gd name="connsiteX3" fmla="*/ 1391920 w 3546185"/>
              <a:gd name="connsiteY3" fmla="*/ 6868160 h 6879590"/>
              <a:gd name="connsiteX4" fmla="*/ 0 w 3546185"/>
              <a:gd name="connsiteY4" fmla="*/ 0 h 6879590"/>
              <a:gd name="connsiteX0" fmla="*/ 0 w 3546185"/>
              <a:gd name="connsiteY0" fmla="*/ 0 h 6879626"/>
              <a:gd name="connsiteX1" fmla="*/ 3532358 w 3546185"/>
              <a:gd name="connsiteY1" fmla="*/ 0 h 6879626"/>
              <a:gd name="connsiteX2" fmla="*/ 3545058 w 3546185"/>
              <a:gd name="connsiteY2" fmla="*/ 6879590 h 6879626"/>
              <a:gd name="connsiteX3" fmla="*/ 1391920 w 3546185"/>
              <a:gd name="connsiteY3" fmla="*/ 6879626 h 6879626"/>
              <a:gd name="connsiteX4" fmla="*/ 0 w 3546185"/>
              <a:gd name="connsiteY4" fmla="*/ 0 h 6879626"/>
              <a:gd name="connsiteX0" fmla="*/ 0 w 5824145"/>
              <a:gd name="connsiteY0" fmla="*/ 0 h 6879626"/>
              <a:gd name="connsiteX1" fmla="*/ 5824145 w 5824145"/>
              <a:gd name="connsiteY1" fmla="*/ 0 h 6879626"/>
              <a:gd name="connsiteX2" fmla="*/ 3545058 w 5824145"/>
              <a:gd name="connsiteY2" fmla="*/ 6879590 h 6879626"/>
              <a:gd name="connsiteX3" fmla="*/ 1391920 w 5824145"/>
              <a:gd name="connsiteY3" fmla="*/ 6879626 h 6879626"/>
              <a:gd name="connsiteX4" fmla="*/ 0 w 5824145"/>
              <a:gd name="connsiteY4" fmla="*/ 0 h 6879626"/>
              <a:gd name="connsiteX0" fmla="*/ 0 w 5824145"/>
              <a:gd name="connsiteY0" fmla="*/ 0 h 6879626"/>
              <a:gd name="connsiteX1" fmla="*/ 5824145 w 5824145"/>
              <a:gd name="connsiteY1" fmla="*/ 0 h 6879626"/>
              <a:gd name="connsiteX2" fmla="*/ 5813696 w 5824145"/>
              <a:gd name="connsiteY2" fmla="*/ 6867978 h 6879626"/>
              <a:gd name="connsiteX3" fmla="*/ 1391920 w 5824145"/>
              <a:gd name="connsiteY3" fmla="*/ 6879626 h 6879626"/>
              <a:gd name="connsiteX4" fmla="*/ 0 w 5824145"/>
              <a:gd name="connsiteY4" fmla="*/ 0 h 6879626"/>
              <a:gd name="connsiteX0" fmla="*/ 0 w 5824145"/>
              <a:gd name="connsiteY0" fmla="*/ 0 h 6879626"/>
              <a:gd name="connsiteX1" fmla="*/ 5824145 w 5824145"/>
              <a:gd name="connsiteY1" fmla="*/ 0 h 6879626"/>
              <a:gd name="connsiteX2" fmla="*/ 5697949 w 5824145"/>
              <a:gd name="connsiteY2" fmla="*/ 5985533 h 6879626"/>
              <a:gd name="connsiteX3" fmla="*/ 1391920 w 5824145"/>
              <a:gd name="connsiteY3" fmla="*/ 6879626 h 6879626"/>
              <a:gd name="connsiteX4" fmla="*/ 0 w 5824145"/>
              <a:gd name="connsiteY4" fmla="*/ 0 h 6879626"/>
              <a:gd name="connsiteX0" fmla="*/ 0 w 5824145"/>
              <a:gd name="connsiteY0" fmla="*/ 0 h 6879626"/>
              <a:gd name="connsiteX1" fmla="*/ 5824145 w 5824145"/>
              <a:gd name="connsiteY1" fmla="*/ 0 h 6879626"/>
              <a:gd name="connsiteX2" fmla="*/ 5778972 w 5824145"/>
              <a:gd name="connsiteY2" fmla="*/ 6252588 h 6879626"/>
              <a:gd name="connsiteX3" fmla="*/ 1391920 w 5824145"/>
              <a:gd name="connsiteY3" fmla="*/ 6879626 h 6879626"/>
              <a:gd name="connsiteX4" fmla="*/ 0 w 5824145"/>
              <a:gd name="connsiteY4" fmla="*/ 0 h 6879626"/>
              <a:gd name="connsiteX0" fmla="*/ 0 w 5827104"/>
              <a:gd name="connsiteY0" fmla="*/ 0 h 6879626"/>
              <a:gd name="connsiteX1" fmla="*/ 5824145 w 5827104"/>
              <a:gd name="connsiteY1" fmla="*/ 0 h 6879626"/>
              <a:gd name="connsiteX2" fmla="*/ 5825271 w 5827104"/>
              <a:gd name="connsiteY2" fmla="*/ 6217755 h 6879626"/>
              <a:gd name="connsiteX3" fmla="*/ 1391920 w 5827104"/>
              <a:gd name="connsiteY3" fmla="*/ 6879626 h 6879626"/>
              <a:gd name="connsiteX4" fmla="*/ 0 w 5827104"/>
              <a:gd name="connsiteY4" fmla="*/ 0 h 6879626"/>
              <a:gd name="connsiteX0" fmla="*/ 0 w 5827104"/>
              <a:gd name="connsiteY0" fmla="*/ 0 h 6217755"/>
              <a:gd name="connsiteX1" fmla="*/ 5824145 w 5827104"/>
              <a:gd name="connsiteY1" fmla="*/ 0 h 6217755"/>
              <a:gd name="connsiteX2" fmla="*/ 5825271 w 5827104"/>
              <a:gd name="connsiteY2" fmla="*/ 6217755 h 6217755"/>
              <a:gd name="connsiteX3" fmla="*/ 1249680 w 5827104"/>
              <a:gd name="connsiteY3" fmla="*/ 6217147 h 6217755"/>
              <a:gd name="connsiteX4" fmla="*/ 0 w 5827104"/>
              <a:gd name="connsiteY4" fmla="*/ 0 h 6217755"/>
              <a:gd name="connsiteX0" fmla="*/ 0 w 5825271"/>
              <a:gd name="connsiteY0" fmla="*/ 0 h 6217755"/>
              <a:gd name="connsiteX1" fmla="*/ 5824145 w 5825271"/>
              <a:gd name="connsiteY1" fmla="*/ 0 h 6217755"/>
              <a:gd name="connsiteX2" fmla="*/ 5825271 w 5825271"/>
              <a:gd name="connsiteY2" fmla="*/ 6217755 h 6217755"/>
              <a:gd name="connsiteX3" fmla="*/ 1249680 w 5825271"/>
              <a:gd name="connsiteY3" fmla="*/ 6217147 h 6217755"/>
              <a:gd name="connsiteX4" fmla="*/ 0 w 5825271"/>
              <a:gd name="connsiteY4" fmla="*/ 0 h 6217755"/>
              <a:gd name="connsiteX0" fmla="*/ 0 w 5825271"/>
              <a:gd name="connsiteY0" fmla="*/ 0 h 6217755"/>
              <a:gd name="connsiteX1" fmla="*/ 5824145 w 5825271"/>
              <a:gd name="connsiteY1" fmla="*/ 0 h 6217755"/>
              <a:gd name="connsiteX2" fmla="*/ 5825271 w 5825271"/>
              <a:gd name="connsiteY2" fmla="*/ 6217755 h 6217755"/>
              <a:gd name="connsiteX3" fmla="*/ 1249680 w 5825271"/>
              <a:gd name="connsiteY3" fmla="*/ 6217147 h 6217755"/>
              <a:gd name="connsiteX4" fmla="*/ 0 w 5825271"/>
              <a:gd name="connsiteY4" fmla="*/ 0 h 6217755"/>
              <a:gd name="connsiteX0" fmla="*/ 0 w 5825271"/>
              <a:gd name="connsiteY0" fmla="*/ 0 h 6217755"/>
              <a:gd name="connsiteX1" fmla="*/ 5824145 w 5825271"/>
              <a:gd name="connsiteY1" fmla="*/ 0 h 6217755"/>
              <a:gd name="connsiteX2" fmla="*/ 5825271 w 5825271"/>
              <a:gd name="connsiteY2" fmla="*/ 6217755 h 6217755"/>
              <a:gd name="connsiteX3" fmla="*/ 1249680 w 5825271"/>
              <a:gd name="connsiteY3" fmla="*/ 6043883 h 6217755"/>
              <a:gd name="connsiteX4" fmla="*/ 0 w 5825271"/>
              <a:gd name="connsiteY4" fmla="*/ 0 h 6217755"/>
              <a:gd name="connsiteX0" fmla="*/ 0 w 5825271"/>
              <a:gd name="connsiteY0" fmla="*/ 0 h 6237531"/>
              <a:gd name="connsiteX1" fmla="*/ 5824145 w 5825271"/>
              <a:gd name="connsiteY1" fmla="*/ 0 h 6237531"/>
              <a:gd name="connsiteX2" fmla="*/ 5825271 w 5825271"/>
              <a:gd name="connsiteY2" fmla="*/ 6217755 h 6237531"/>
              <a:gd name="connsiteX3" fmla="*/ 1259840 w 5825271"/>
              <a:gd name="connsiteY3" fmla="*/ 6237531 h 6237531"/>
              <a:gd name="connsiteX4" fmla="*/ 0 w 5825271"/>
              <a:gd name="connsiteY4" fmla="*/ 0 h 6237531"/>
              <a:gd name="connsiteX0" fmla="*/ 0 w 5825271"/>
              <a:gd name="connsiteY0" fmla="*/ 0 h 6227339"/>
              <a:gd name="connsiteX1" fmla="*/ 5824145 w 5825271"/>
              <a:gd name="connsiteY1" fmla="*/ 0 h 6227339"/>
              <a:gd name="connsiteX2" fmla="*/ 5825271 w 5825271"/>
              <a:gd name="connsiteY2" fmla="*/ 6217755 h 6227339"/>
              <a:gd name="connsiteX3" fmla="*/ 1234440 w 5825271"/>
              <a:gd name="connsiteY3" fmla="*/ 6227339 h 6227339"/>
              <a:gd name="connsiteX4" fmla="*/ 0 w 5825271"/>
              <a:gd name="connsiteY4" fmla="*/ 0 h 6227339"/>
              <a:gd name="connsiteX0" fmla="*/ 0 w 5830351"/>
              <a:gd name="connsiteY0" fmla="*/ 0 h 6238139"/>
              <a:gd name="connsiteX1" fmla="*/ 5824145 w 5830351"/>
              <a:gd name="connsiteY1" fmla="*/ 0 h 6238139"/>
              <a:gd name="connsiteX2" fmla="*/ 5830351 w 5830351"/>
              <a:gd name="connsiteY2" fmla="*/ 6238139 h 6238139"/>
              <a:gd name="connsiteX3" fmla="*/ 1234440 w 5830351"/>
              <a:gd name="connsiteY3" fmla="*/ 6227339 h 6238139"/>
              <a:gd name="connsiteX4" fmla="*/ 0 w 5830351"/>
              <a:gd name="connsiteY4" fmla="*/ 0 h 6238139"/>
              <a:gd name="connsiteX0" fmla="*/ 0 w 5830351"/>
              <a:gd name="connsiteY0" fmla="*/ 0 h 6239569"/>
              <a:gd name="connsiteX1" fmla="*/ 5824145 w 5830351"/>
              <a:gd name="connsiteY1" fmla="*/ 0 h 6239569"/>
              <a:gd name="connsiteX2" fmla="*/ 5830351 w 5830351"/>
              <a:gd name="connsiteY2" fmla="*/ 6238139 h 6239569"/>
              <a:gd name="connsiteX3" fmla="*/ 1234440 w 5830351"/>
              <a:gd name="connsiteY3" fmla="*/ 6239569 h 6239569"/>
              <a:gd name="connsiteX4" fmla="*/ 0 w 5830351"/>
              <a:gd name="connsiteY4" fmla="*/ 0 h 6239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0351" h="6239569">
                <a:moveTo>
                  <a:pt x="0" y="0"/>
                </a:moveTo>
                <a:lnTo>
                  <a:pt x="5824145" y="0"/>
                </a:lnTo>
                <a:cubicBezTo>
                  <a:pt x="5817372" y="2283883"/>
                  <a:pt x="5829788" y="3129261"/>
                  <a:pt x="5830351" y="6238139"/>
                </a:cubicBezTo>
                <a:lnTo>
                  <a:pt x="1234440" y="6239569"/>
                </a:lnTo>
                <a:lnTo>
                  <a:pt x="0" y="0"/>
                </a:lnTo>
                <a:close/>
              </a:path>
            </a:pathLst>
          </a:custGeom>
          <a:solidFill>
            <a:schemeClr val="bg2">
              <a:alpha val="58000"/>
            </a:schemeClr>
          </a:solidFill>
        </p:spPr>
        <p:txBody>
          <a:bodyPr wrap="square" bIns="1188000" anchor="ctr">
            <a:noAutofit/>
          </a:bodyPr>
          <a:lstStyle>
            <a:lvl1pPr marL="0" indent="0" algn="ctr">
              <a:buNone/>
              <a:defRPr sz="2000">
                <a:solidFill>
                  <a:schemeClr val="tx2"/>
                </a:solidFill>
              </a:defRPr>
            </a:lvl1pPr>
          </a:lstStyle>
          <a:p>
            <a:r>
              <a:rPr lang="en-GB" dirty="0"/>
              <a:t>Insert image</a:t>
            </a:r>
            <a:br>
              <a:rPr lang="en-GB" dirty="0"/>
            </a:br>
            <a:r>
              <a:rPr lang="en-GB" dirty="0"/>
              <a:t>(overlay optional)</a:t>
            </a:r>
            <a:br>
              <a:rPr lang="en-GB" dirty="0"/>
            </a:br>
            <a:endParaRPr lang="en-GB" dirty="0"/>
          </a:p>
        </p:txBody>
      </p:sp>
      <p:grpSp>
        <p:nvGrpSpPr>
          <p:cNvPr id="6" name="Group 5">
            <a:extLst>
              <a:ext uri="{FF2B5EF4-FFF2-40B4-BE49-F238E27FC236}">
                <a16:creationId xmlns:a16="http://schemas.microsoft.com/office/drawing/2014/main" id="{5D74B65B-44CF-6AF4-7B13-9948F9954B90}"/>
              </a:ext>
            </a:extLst>
          </p:cNvPr>
          <p:cNvGrpSpPr/>
          <p:nvPr userDrawn="1"/>
        </p:nvGrpSpPr>
        <p:grpSpPr>
          <a:xfrm rot="10800000">
            <a:off x="6093663" y="-23150"/>
            <a:ext cx="437074" cy="2219325"/>
            <a:chOff x="7141845" y="4638675"/>
            <a:chExt cx="437074" cy="2219325"/>
          </a:xfrm>
        </p:grpSpPr>
        <p:cxnSp>
          <p:nvCxnSpPr>
            <p:cNvPr id="8" name="Straight Connector 7">
              <a:extLst>
                <a:ext uri="{FF2B5EF4-FFF2-40B4-BE49-F238E27FC236}">
                  <a16:creationId xmlns:a16="http://schemas.microsoft.com/office/drawing/2014/main" id="{4718CE56-A2B3-BD67-4D90-6C553DF0A290}"/>
                </a:ext>
              </a:extLst>
            </p:cNvPr>
            <p:cNvCxnSpPr>
              <a:cxnSpLocks/>
            </p:cNvCxnSpPr>
            <p:nvPr userDrawn="1"/>
          </p:nvCxnSpPr>
          <p:spPr>
            <a:xfrm flipH="1" flipV="1">
              <a:off x="7275195" y="5276850"/>
              <a:ext cx="303724" cy="1581150"/>
            </a:xfrm>
            <a:prstGeom prst="line">
              <a:avLst/>
            </a:prstGeom>
            <a:ln w="63500"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D0DB5A3-D580-178E-EFA7-EDA18A501EB5}"/>
                </a:ext>
              </a:extLst>
            </p:cNvPr>
            <p:cNvCxnSpPr>
              <a:cxnSpLocks/>
            </p:cNvCxnSpPr>
            <p:nvPr userDrawn="1"/>
          </p:nvCxnSpPr>
          <p:spPr>
            <a:xfrm flipH="1" flipV="1">
              <a:off x="7141845" y="4638675"/>
              <a:ext cx="76846" cy="400050"/>
            </a:xfrm>
            <a:prstGeom prst="line">
              <a:avLst/>
            </a:prstGeom>
            <a:ln w="63500" cap="rnd">
              <a:solidFill>
                <a:schemeClr val="accent3"/>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927062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ext +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E04BF5-96AD-E21A-8438-E2B07F280085}"/>
              </a:ext>
            </a:extLst>
          </p:cNvPr>
          <p:cNvSpPr/>
          <p:nvPr userDrawn="1"/>
        </p:nvSpPr>
        <p:spPr>
          <a:xfrm>
            <a:off x="0" y="-115747"/>
            <a:ext cx="12192000" cy="69737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5807C011-3755-F294-3CA3-AC2DA2DF9A4B}"/>
              </a:ext>
            </a:extLst>
          </p:cNvPr>
          <p:cNvSpPr/>
          <p:nvPr userDrawn="1"/>
        </p:nvSpPr>
        <p:spPr>
          <a:xfrm>
            <a:off x="696410" y="1451794"/>
            <a:ext cx="10799180" cy="4747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a:extLst>
              <a:ext uri="{FF2B5EF4-FFF2-40B4-BE49-F238E27FC236}">
                <a16:creationId xmlns:a16="http://schemas.microsoft.com/office/drawing/2014/main" id="{8A458B71-F033-698E-9EFB-E782D694488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87290" y="6450151"/>
            <a:ext cx="1240204" cy="234000"/>
          </a:xfrm>
          <a:prstGeom prst="rect">
            <a:avLst/>
          </a:prstGeom>
        </p:spPr>
      </p:pic>
      <p:sp>
        <p:nvSpPr>
          <p:cNvPr id="3" name="Title 1">
            <a:extLst>
              <a:ext uri="{FF2B5EF4-FFF2-40B4-BE49-F238E27FC236}">
                <a16:creationId xmlns:a16="http://schemas.microsoft.com/office/drawing/2014/main" id="{073ACE08-FF9B-6D8B-BECB-DB71494B6BC3}"/>
              </a:ext>
            </a:extLst>
          </p:cNvPr>
          <p:cNvSpPr>
            <a:spLocks noGrp="1"/>
          </p:cNvSpPr>
          <p:nvPr>
            <p:ph type="title" hasCustomPrompt="1"/>
          </p:nvPr>
        </p:nvSpPr>
        <p:spPr>
          <a:xfrm>
            <a:off x="590839" y="605790"/>
            <a:ext cx="10891247" cy="528529"/>
          </a:xfrm>
          <a:prstGeom prst="rect">
            <a:avLst/>
          </a:prstGeom>
        </p:spPr>
        <p:txBody>
          <a:bodyPr anchor="t">
            <a:noAutofit/>
          </a:bodyPr>
          <a:lstStyle>
            <a:lvl1pPr>
              <a:defRPr sz="3800">
                <a:solidFill>
                  <a:schemeClr val="tx2"/>
                </a:solidFill>
              </a:defRPr>
            </a:lvl1pPr>
          </a:lstStyle>
          <a:p>
            <a:r>
              <a:rPr lang="en-US" dirty="0"/>
              <a:t>Insert title</a:t>
            </a:r>
            <a:endParaRPr lang="en-GB" dirty="0"/>
          </a:p>
        </p:txBody>
      </p:sp>
      <p:sp>
        <p:nvSpPr>
          <p:cNvPr id="12" name="Text Placeholder 11">
            <a:extLst>
              <a:ext uri="{FF2B5EF4-FFF2-40B4-BE49-F238E27FC236}">
                <a16:creationId xmlns:a16="http://schemas.microsoft.com/office/drawing/2014/main" id="{AB665C2F-7CF9-F66D-2218-1519AC5AFCBC}"/>
              </a:ext>
            </a:extLst>
          </p:cNvPr>
          <p:cNvSpPr>
            <a:spLocks noGrp="1"/>
          </p:cNvSpPr>
          <p:nvPr>
            <p:ph type="body" sz="quarter" idx="10" hasCustomPrompt="1"/>
          </p:nvPr>
        </p:nvSpPr>
        <p:spPr>
          <a:xfrm>
            <a:off x="1333715" y="3149762"/>
            <a:ext cx="4870315" cy="2645171"/>
          </a:xfrm>
          <a:prstGeom prst="rect">
            <a:avLst/>
          </a:prstGeom>
        </p:spPr>
        <p:txBody>
          <a:bodyPr anchor="t"/>
          <a:lstStyle>
            <a:lvl1pPr marL="0" indent="0" algn="l">
              <a:buSzPct val="90000"/>
              <a:buFont typeface="Arial" panose="020B0604020202020204" pitchFamily="34" charset="0"/>
              <a:buNone/>
              <a:defRPr sz="2200" b="0"/>
            </a:lvl1pPr>
            <a:lvl2pPr marL="288000" indent="-288000">
              <a:buSzPct val="90000"/>
              <a:buFontTx/>
              <a:buNone/>
              <a:defRPr sz="2100"/>
            </a:lvl2pPr>
            <a:lvl3pPr marL="1143000" indent="-228600">
              <a:buFontTx/>
              <a:buBlip>
                <a:blip r:embed="rId4"/>
              </a:buBlip>
              <a:defRPr sz="1400"/>
            </a:lvl3pPr>
            <a:lvl4pPr marL="1600200" indent="-228600">
              <a:buFontTx/>
              <a:buBlip>
                <a:blip r:embed="rId4"/>
              </a:buBlip>
              <a:defRPr sz="1200"/>
            </a:lvl4pPr>
            <a:lvl5pPr marL="2057400" indent="-228600">
              <a:buFontTx/>
              <a:buBlip>
                <a:blip r:embed="rId4"/>
              </a:buBlip>
              <a:defRPr sz="1200"/>
            </a:lvl5pPr>
          </a:lstStyle>
          <a:p>
            <a:pPr lvl="0"/>
            <a:r>
              <a:rPr lang="en-US" dirty="0"/>
              <a:t>Click to insert text</a:t>
            </a:r>
            <a:endParaRPr lang="en-GB" dirty="0"/>
          </a:p>
        </p:txBody>
      </p:sp>
      <p:sp>
        <p:nvSpPr>
          <p:cNvPr id="6" name="Picture Placeholder 14">
            <a:extLst>
              <a:ext uri="{FF2B5EF4-FFF2-40B4-BE49-F238E27FC236}">
                <a16:creationId xmlns:a16="http://schemas.microsoft.com/office/drawing/2014/main" id="{694039B8-8161-3032-2C90-AE577DA60A2A}"/>
              </a:ext>
            </a:extLst>
          </p:cNvPr>
          <p:cNvSpPr>
            <a:spLocks noGrp="1"/>
          </p:cNvSpPr>
          <p:nvPr>
            <p:ph type="pic" sz="quarter" idx="11" hasCustomPrompt="1"/>
          </p:nvPr>
        </p:nvSpPr>
        <p:spPr>
          <a:xfrm>
            <a:off x="1381750" y="1952572"/>
            <a:ext cx="919941" cy="794748"/>
          </a:xfrm>
          <a:prstGeom prst="rect">
            <a:avLst/>
          </a:prstGeom>
        </p:spPr>
        <p:txBody>
          <a:bodyPr/>
          <a:lstStyle>
            <a:lvl1pPr marL="0" indent="0" algn="ctr">
              <a:buNone/>
              <a:defRPr sz="2000">
                <a:solidFill>
                  <a:schemeClr val="tx2"/>
                </a:solidFill>
              </a:defRPr>
            </a:lvl1pPr>
          </a:lstStyle>
          <a:p>
            <a:r>
              <a:rPr lang="en-GB" dirty="0"/>
              <a:t>Insert  icon</a:t>
            </a:r>
          </a:p>
        </p:txBody>
      </p:sp>
      <p:sp>
        <p:nvSpPr>
          <p:cNvPr id="8" name="Picture Placeholder 5">
            <a:extLst>
              <a:ext uri="{FF2B5EF4-FFF2-40B4-BE49-F238E27FC236}">
                <a16:creationId xmlns:a16="http://schemas.microsoft.com/office/drawing/2014/main" id="{6DE1972F-365D-1436-F7B0-A9ACB2832EB7}"/>
              </a:ext>
            </a:extLst>
          </p:cNvPr>
          <p:cNvSpPr>
            <a:spLocks noGrp="1"/>
          </p:cNvSpPr>
          <p:nvPr>
            <p:ph type="pic" sz="quarter" idx="12" hasCustomPrompt="1"/>
          </p:nvPr>
        </p:nvSpPr>
        <p:spPr>
          <a:xfrm>
            <a:off x="7040880" y="1453293"/>
            <a:ext cx="4459252" cy="4749285"/>
          </a:xfrm>
          <a:custGeom>
            <a:avLst/>
            <a:gdLst>
              <a:gd name="connsiteX0" fmla="*/ 0 w 3532358"/>
              <a:gd name="connsiteY0" fmla="*/ 0 h 6868160"/>
              <a:gd name="connsiteX1" fmla="*/ 3532358 w 3532358"/>
              <a:gd name="connsiteY1" fmla="*/ 0 h 6868160"/>
              <a:gd name="connsiteX2" fmla="*/ 3532358 w 3532358"/>
              <a:gd name="connsiteY2" fmla="*/ 6858000 h 6868160"/>
              <a:gd name="connsiteX3" fmla="*/ 1391920 w 3532358"/>
              <a:gd name="connsiteY3" fmla="*/ 6868160 h 6868160"/>
              <a:gd name="connsiteX0" fmla="*/ 0 w 3532358"/>
              <a:gd name="connsiteY0" fmla="*/ 0 h 6877050"/>
              <a:gd name="connsiteX1" fmla="*/ 3532358 w 3532358"/>
              <a:gd name="connsiteY1" fmla="*/ 0 h 6877050"/>
              <a:gd name="connsiteX2" fmla="*/ 3532358 w 3532358"/>
              <a:gd name="connsiteY2" fmla="*/ 6877050 h 6877050"/>
              <a:gd name="connsiteX3" fmla="*/ 1391920 w 3532358"/>
              <a:gd name="connsiteY3" fmla="*/ 6868160 h 6877050"/>
              <a:gd name="connsiteX4" fmla="*/ 0 w 3532358"/>
              <a:gd name="connsiteY4" fmla="*/ 0 h 6877050"/>
              <a:gd name="connsiteX0" fmla="*/ 0 w 3532358"/>
              <a:gd name="connsiteY0" fmla="*/ 0 h 6868160"/>
              <a:gd name="connsiteX1" fmla="*/ 3532358 w 3532358"/>
              <a:gd name="connsiteY1" fmla="*/ 0 h 6868160"/>
              <a:gd name="connsiteX2" fmla="*/ 3512038 w 3532358"/>
              <a:gd name="connsiteY2" fmla="*/ 6851650 h 6868160"/>
              <a:gd name="connsiteX3" fmla="*/ 1391920 w 3532358"/>
              <a:gd name="connsiteY3" fmla="*/ 6868160 h 6868160"/>
              <a:gd name="connsiteX4" fmla="*/ 0 w 3532358"/>
              <a:gd name="connsiteY4" fmla="*/ 0 h 6868160"/>
              <a:gd name="connsiteX0" fmla="*/ 0 w 3538946"/>
              <a:gd name="connsiteY0" fmla="*/ 0 h 6868160"/>
              <a:gd name="connsiteX1" fmla="*/ 3532358 w 3538946"/>
              <a:gd name="connsiteY1" fmla="*/ 0 h 6868160"/>
              <a:gd name="connsiteX2" fmla="*/ 3537438 w 3538946"/>
              <a:gd name="connsiteY2" fmla="*/ 6856730 h 6868160"/>
              <a:gd name="connsiteX3" fmla="*/ 1391920 w 3538946"/>
              <a:gd name="connsiteY3" fmla="*/ 6868160 h 6868160"/>
              <a:gd name="connsiteX4" fmla="*/ 0 w 3538946"/>
              <a:gd name="connsiteY4" fmla="*/ 0 h 6868160"/>
              <a:gd name="connsiteX0" fmla="*/ 0 w 3546185"/>
              <a:gd name="connsiteY0" fmla="*/ 0 h 6879590"/>
              <a:gd name="connsiteX1" fmla="*/ 3532358 w 3546185"/>
              <a:gd name="connsiteY1" fmla="*/ 0 h 6879590"/>
              <a:gd name="connsiteX2" fmla="*/ 3545058 w 3546185"/>
              <a:gd name="connsiteY2" fmla="*/ 6879590 h 6879590"/>
              <a:gd name="connsiteX3" fmla="*/ 1391920 w 3546185"/>
              <a:gd name="connsiteY3" fmla="*/ 6868160 h 6879590"/>
              <a:gd name="connsiteX4" fmla="*/ 0 w 3546185"/>
              <a:gd name="connsiteY4" fmla="*/ 0 h 6879590"/>
              <a:gd name="connsiteX0" fmla="*/ 0 w 3546185"/>
              <a:gd name="connsiteY0" fmla="*/ 0 h 6879626"/>
              <a:gd name="connsiteX1" fmla="*/ 3532358 w 3546185"/>
              <a:gd name="connsiteY1" fmla="*/ 0 h 6879626"/>
              <a:gd name="connsiteX2" fmla="*/ 3545058 w 3546185"/>
              <a:gd name="connsiteY2" fmla="*/ 6879590 h 6879626"/>
              <a:gd name="connsiteX3" fmla="*/ 1391920 w 3546185"/>
              <a:gd name="connsiteY3" fmla="*/ 6879626 h 6879626"/>
              <a:gd name="connsiteX4" fmla="*/ 0 w 3546185"/>
              <a:gd name="connsiteY4" fmla="*/ 0 h 6879626"/>
              <a:gd name="connsiteX0" fmla="*/ 0 w 5824145"/>
              <a:gd name="connsiteY0" fmla="*/ 0 h 6879626"/>
              <a:gd name="connsiteX1" fmla="*/ 5824145 w 5824145"/>
              <a:gd name="connsiteY1" fmla="*/ 0 h 6879626"/>
              <a:gd name="connsiteX2" fmla="*/ 3545058 w 5824145"/>
              <a:gd name="connsiteY2" fmla="*/ 6879590 h 6879626"/>
              <a:gd name="connsiteX3" fmla="*/ 1391920 w 5824145"/>
              <a:gd name="connsiteY3" fmla="*/ 6879626 h 6879626"/>
              <a:gd name="connsiteX4" fmla="*/ 0 w 5824145"/>
              <a:gd name="connsiteY4" fmla="*/ 0 h 6879626"/>
              <a:gd name="connsiteX0" fmla="*/ 0 w 5824145"/>
              <a:gd name="connsiteY0" fmla="*/ 0 h 6879626"/>
              <a:gd name="connsiteX1" fmla="*/ 5824145 w 5824145"/>
              <a:gd name="connsiteY1" fmla="*/ 0 h 6879626"/>
              <a:gd name="connsiteX2" fmla="*/ 5813696 w 5824145"/>
              <a:gd name="connsiteY2" fmla="*/ 6867978 h 6879626"/>
              <a:gd name="connsiteX3" fmla="*/ 1391920 w 5824145"/>
              <a:gd name="connsiteY3" fmla="*/ 6879626 h 6879626"/>
              <a:gd name="connsiteX4" fmla="*/ 0 w 5824145"/>
              <a:gd name="connsiteY4" fmla="*/ 0 h 6879626"/>
              <a:gd name="connsiteX0" fmla="*/ 0 w 5824145"/>
              <a:gd name="connsiteY0" fmla="*/ 0 h 6879626"/>
              <a:gd name="connsiteX1" fmla="*/ 5824145 w 5824145"/>
              <a:gd name="connsiteY1" fmla="*/ 0 h 6879626"/>
              <a:gd name="connsiteX2" fmla="*/ 5697949 w 5824145"/>
              <a:gd name="connsiteY2" fmla="*/ 5985533 h 6879626"/>
              <a:gd name="connsiteX3" fmla="*/ 1391920 w 5824145"/>
              <a:gd name="connsiteY3" fmla="*/ 6879626 h 6879626"/>
              <a:gd name="connsiteX4" fmla="*/ 0 w 5824145"/>
              <a:gd name="connsiteY4" fmla="*/ 0 h 6879626"/>
              <a:gd name="connsiteX0" fmla="*/ 0 w 5824145"/>
              <a:gd name="connsiteY0" fmla="*/ 0 h 6879626"/>
              <a:gd name="connsiteX1" fmla="*/ 5824145 w 5824145"/>
              <a:gd name="connsiteY1" fmla="*/ 0 h 6879626"/>
              <a:gd name="connsiteX2" fmla="*/ 5778972 w 5824145"/>
              <a:gd name="connsiteY2" fmla="*/ 6252588 h 6879626"/>
              <a:gd name="connsiteX3" fmla="*/ 1391920 w 5824145"/>
              <a:gd name="connsiteY3" fmla="*/ 6879626 h 6879626"/>
              <a:gd name="connsiteX4" fmla="*/ 0 w 5824145"/>
              <a:gd name="connsiteY4" fmla="*/ 0 h 6879626"/>
              <a:gd name="connsiteX0" fmla="*/ 0 w 5827104"/>
              <a:gd name="connsiteY0" fmla="*/ 0 h 6879626"/>
              <a:gd name="connsiteX1" fmla="*/ 5824145 w 5827104"/>
              <a:gd name="connsiteY1" fmla="*/ 0 h 6879626"/>
              <a:gd name="connsiteX2" fmla="*/ 5825271 w 5827104"/>
              <a:gd name="connsiteY2" fmla="*/ 6217755 h 6879626"/>
              <a:gd name="connsiteX3" fmla="*/ 1391920 w 5827104"/>
              <a:gd name="connsiteY3" fmla="*/ 6879626 h 6879626"/>
              <a:gd name="connsiteX4" fmla="*/ 0 w 5827104"/>
              <a:gd name="connsiteY4" fmla="*/ 0 h 6879626"/>
              <a:gd name="connsiteX0" fmla="*/ 0 w 5827104"/>
              <a:gd name="connsiteY0" fmla="*/ 0 h 6217755"/>
              <a:gd name="connsiteX1" fmla="*/ 5824145 w 5827104"/>
              <a:gd name="connsiteY1" fmla="*/ 0 h 6217755"/>
              <a:gd name="connsiteX2" fmla="*/ 5825271 w 5827104"/>
              <a:gd name="connsiteY2" fmla="*/ 6217755 h 6217755"/>
              <a:gd name="connsiteX3" fmla="*/ 1249680 w 5827104"/>
              <a:gd name="connsiteY3" fmla="*/ 6217147 h 6217755"/>
              <a:gd name="connsiteX4" fmla="*/ 0 w 5827104"/>
              <a:gd name="connsiteY4" fmla="*/ 0 h 6217755"/>
              <a:gd name="connsiteX0" fmla="*/ 0 w 5825271"/>
              <a:gd name="connsiteY0" fmla="*/ 0 h 6217755"/>
              <a:gd name="connsiteX1" fmla="*/ 5824145 w 5825271"/>
              <a:gd name="connsiteY1" fmla="*/ 0 h 6217755"/>
              <a:gd name="connsiteX2" fmla="*/ 5825271 w 5825271"/>
              <a:gd name="connsiteY2" fmla="*/ 6217755 h 6217755"/>
              <a:gd name="connsiteX3" fmla="*/ 1249680 w 5825271"/>
              <a:gd name="connsiteY3" fmla="*/ 6217147 h 6217755"/>
              <a:gd name="connsiteX4" fmla="*/ 0 w 5825271"/>
              <a:gd name="connsiteY4" fmla="*/ 0 h 6217755"/>
              <a:gd name="connsiteX0" fmla="*/ 0 w 5825271"/>
              <a:gd name="connsiteY0" fmla="*/ 0 h 6217755"/>
              <a:gd name="connsiteX1" fmla="*/ 5824145 w 5825271"/>
              <a:gd name="connsiteY1" fmla="*/ 0 h 6217755"/>
              <a:gd name="connsiteX2" fmla="*/ 5825271 w 5825271"/>
              <a:gd name="connsiteY2" fmla="*/ 6217755 h 6217755"/>
              <a:gd name="connsiteX3" fmla="*/ 1249680 w 5825271"/>
              <a:gd name="connsiteY3" fmla="*/ 6217147 h 6217755"/>
              <a:gd name="connsiteX4" fmla="*/ 0 w 5825271"/>
              <a:gd name="connsiteY4" fmla="*/ 0 h 6217755"/>
              <a:gd name="connsiteX0" fmla="*/ 0 w 5825271"/>
              <a:gd name="connsiteY0" fmla="*/ 0 h 6217755"/>
              <a:gd name="connsiteX1" fmla="*/ 5824145 w 5825271"/>
              <a:gd name="connsiteY1" fmla="*/ 0 h 6217755"/>
              <a:gd name="connsiteX2" fmla="*/ 5825271 w 5825271"/>
              <a:gd name="connsiteY2" fmla="*/ 6217755 h 6217755"/>
              <a:gd name="connsiteX3" fmla="*/ 1249680 w 5825271"/>
              <a:gd name="connsiteY3" fmla="*/ 6043883 h 6217755"/>
              <a:gd name="connsiteX4" fmla="*/ 0 w 5825271"/>
              <a:gd name="connsiteY4" fmla="*/ 0 h 6217755"/>
              <a:gd name="connsiteX0" fmla="*/ 0 w 5825271"/>
              <a:gd name="connsiteY0" fmla="*/ 0 h 6237531"/>
              <a:gd name="connsiteX1" fmla="*/ 5824145 w 5825271"/>
              <a:gd name="connsiteY1" fmla="*/ 0 h 6237531"/>
              <a:gd name="connsiteX2" fmla="*/ 5825271 w 5825271"/>
              <a:gd name="connsiteY2" fmla="*/ 6217755 h 6237531"/>
              <a:gd name="connsiteX3" fmla="*/ 1259840 w 5825271"/>
              <a:gd name="connsiteY3" fmla="*/ 6237531 h 6237531"/>
              <a:gd name="connsiteX4" fmla="*/ 0 w 5825271"/>
              <a:gd name="connsiteY4" fmla="*/ 0 h 6237531"/>
              <a:gd name="connsiteX0" fmla="*/ 0 w 5825271"/>
              <a:gd name="connsiteY0" fmla="*/ 0 h 6227339"/>
              <a:gd name="connsiteX1" fmla="*/ 5824145 w 5825271"/>
              <a:gd name="connsiteY1" fmla="*/ 0 h 6227339"/>
              <a:gd name="connsiteX2" fmla="*/ 5825271 w 5825271"/>
              <a:gd name="connsiteY2" fmla="*/ 6217755 h 6227339"/>
              <a:gd name="connsiteX3" fmla="*/ 1234440 w 5825271"/>
              <a:gd name="connsiteY3" fmla="*/ 6227339 h 6227339"/>
              <a:gd name="connsiteX4" fmla="*/ 0 w 5825271"/>
              <a:gd name="connsiteY4" fmla="*/ 0 h 6227339"/>
              <a:gd name="connsiteX0" fmla="*/ 0 w 5830351"/>
              <a:gd name="connsiteY0" fmla="*/ 0 h 6238139"/>
              <a:gd name="connsiteX1" fmla="*/ 5824145 w 5830351"/>
              <a:gd name="connsiteY1" fmla="*/ 0 h 6238139"/>
              <a:gd name="connsiteX2" fmla="*/ 5830351 w 5830351"/>
              <a:gd name="connsiteY2" fmla="*/ 6238139 h 6238139"/>
              <a:gd name="connsiteX3" fmla="*/ 1234440 w 5830351"/>
              <a:gd name="connsiteY3" fmla="*/ 6227339 h 6238139"/>
              <a:gd name="connsiteX4" fmla="*/ 0 w 5830351"/>
              <a:gd name="connsiteY4" fmla="*/ 0 h 6238139"/>
              <a:gd name="connsiteX0" fmla="*/ 0 w 5830351"/>
              <a:gd name="connsiteY0" fmla="*/ 0 h 6239569"/>
              <a:gd name="connsiteX1" fmla="*/ 5824145 w 5830351"/>
              <a:gd name="connsiteY1" fmla="*/ 0 h 6239569"/>
              <a:gd name="connsiteX2" fmla="*/ 5830351 w 5830351"/>
              <a:gd name="connsiteY2" fmla="*/ 6238139 h 6239569"/>
              <a:gd name="connsiteX3" fmla="*/ 1234440 w 5830351"/>
              <a:gd name="connsiteY3" fmla="*/ 6239569 h 6239569"/>
              <a:gd name="connsiteX4" fmla="*/ 0 w 5830351"/>
              <a:gd name="connsiteY4" fmla="*/ 0 h 6239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0351" h="6239569">
                <a:moveTo>
                  <a:pt x="0" y="0"/>
                </a:moveTo>
                <a:lnTo>
                  <a:pt x="5824145" y="0"/>
                </a:lnTo>
                <a:cubicBezTo>
                  <a:pt x="5817372" y="2283883"/>
                  <a:pt x="5829788" y="3129261"/>
                  <a:pt x="5830351" y="6238139"/>
                </a:cubicBezTo>
                <a:lnTo>
                  <a:pt x="1234440" y="6239569"/>
                </a:lnTo>
                <a:lnTo>
                  <a:pt x="0" y="0"/>
                </a:lnTo>
                <a:close/>
              </a:path>
            </a:pathLst>
          </a:custGeom>
          <a:solidFill>
            <a:schemeClr val="bg2">
              <a:alpha val="58000"/>
            </a:schemeClr>
          </a:solidFill>
        </p:spPr>
        <p:txBody>
          <a:bodyPr wrap="square" bIns="1188000" anchor="ctr">
            <a:noAutofit/>
          </a:bodyPr>
          <a:lstStyle>
            <a:lvl1pPr marL="0" indent="0" algn="ctr">
              <a:buNone/>
              <a:defRPr sz="2000">
                <a:solidFill>
                  <a:schemeClr val="tx2"/>
                </a:solidFill>
              </a:defRPr>
            </a:lvl1pPr>
          </a:lstStyle>
          <a:p>
            <a:r>
              <a:rPr lang="en-GB" dirty="0"/>
              <a:t>Insert image</a:t>
            </a:r>
            <a:br>
              <a:rPr lang="en-GB" dirty="0"/>
            </a:br>
            <a:r>
              <a:rPr lang="en-GB" dirty="0"/>
              <a:t>(overlay optional)</a:t>
            </a:r>
            <a:br>
              <a:rPr lang="en-GB" dirty="0"/>
            </a:br>
            <a:endParaRPr lang="en-GB" dirty="0"/>
          </a:p>
        </p:txBody>
      </p:sp>
    </p:spTree>
    <p:extLst>
      <p:ext uri="{BB962C8B-B14F-4D97-AF65-F5344CB8AC3E}">
        <p14:creationId xmlns:p14="http://schemas.microsoft.com/office/powerpoint/2010/main" val="20564557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47763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E04BF5-96AD-E21A-8438-E2B07F280085}"/>
              </a:ext>
            </a:extLst>
          </p:cNvPr>
          <p:cNvSpPr/>
          <p:nvPr userDrawn="1"/>
        </p:nvSpPr>
        <p:spPr>
          <a:xfrm>
            <a:off x="0" y="-115747"/>
            <a:ext cx="12192000" cy="69737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5807C011-3755-F294-3CA3-AC2DA2DF9A4B}"/>
              </a:ext>
            </a:extLst>
          </p:cNvPr>
          <p:cNvSpPr/>
          <p:nvPr userDrawn="1"/>
        </p:nvSpPr>
        <p:spPr>
          <a:xfrm>
            <a:off x="696410" y="1451794"/>
            <a:ext cx="10799180" cy="4747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a:extLst>
              <a:ext uri="{FF2B5EF4-FFF2-40B4-BE49-F238E27FC236}">
                <a16:creationId xmlns:a16="http://schemas.microsoft.com/office/drawing/2014/main" id="{8A458B71-F033-698E-9EFB-E782D694488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87290" y="6450151"/>
            <a:ext cx="1240204" cy="234000"/>
          </a:xfrm>
          <a:prstGeom prst="rect">
            <a:avLst/>
          </a:prstGeom>
        </p:spPr>
      </p:pic>
      <p:sp>
        <p:nvSpPr>
          <p:cNvPr id="3" name="Title 1">
            <a:extLst>
              <a:ext uri="{FF2B5EF4-FFF2-40B4-BE49-F238E27FC236}">
                <a16:creationId xmlns:a16="http://schemas.microsoft.com/office/drawing/2014/main" id="{073ACE08-FF9B-6D8B-BECB-DB71494B6BC3}"/>
              </a:ext>
            </a:extLst>
          </p:cNvPr>
          <p:cNvSpPr>
            <a:spLocks noGrp="1"/>
          </p:cNvSpPr>
          <p:nvPr>
            <p:ph type="title" hasCustomPrompt="1"/>
          </p:nvPr>
        </p:nvSpPr>
        <p:spPr>
          <a:xfrm>
            <a:off x="590839" y="605790"/>
            <a:ext cx="10891247" cy="528529"/>
          </a:xfrm>
          <a:prstGeom prst="rect">
            <a:avLst/>
          </a:prstGeom>
        </p:spPr>
        <p:txBody>
          <a:bodyPr anchor="t">
            <a:noAutofit/>
          </a:bodyPr>
          <a:lstStyle>
            <a:lvl1pPr>
              <a:defRPr sz="3800">
                <a:solidFill>
                  <a:schemeClr val="tx2"/>
                </a:solidFill>
              </a:defRPr>
            </a:lvl1pPr>
          </a:lstStyle>
          <a:p>
            <a:r>
              <a:rPr lang="en-US" dirty="0"/>
              <a:t>Insert title</a:t>
            </a:r>
            <a:endParaRPr lang="en-GB" dirty="0"/>
          </a:p>
        </p:txBody>
      </p:sp>
      <p:sp>
        <p:nvSpPr>
          <p:cNvPr id="12" name="Text Placeholder 11">
            <a:extLst>
              <a:ext uri="{FF2B5EF4-FFF2-40B4-BE49-F238E27FC236}">
                <a16:creationId xmlns:a16="http://schemas.microsoft.com/office/drawing/2014/main" id="{AB665C2F-7CF9-F66D-2218-1519AC5AFCBC}"/>
              </a:ext>
            </a:extLst>
          </p:cNvPr>
          <p:cNvSpPr>
            <a:spLocks noGrp="1"/>
          </p:cNvSpPr>
          <p:nvPr>
            <p:ph type="body" sz="quarter" idx="10" hasCustomPrompt="1"/>
          </p:nvPr>
        </p:nvSpPr>
        <p:spPr>
          <a:xfrm>
            <a:off x="2074494" y="3830786"/>
            <a:ext cx="8043012" cy="1346425"/>
          </a:xfrm>
          <a:prstGeom prst="rect">
            <a:avLst/>
          </a:prstGeom>
        </p:spPr>
        <p:txBody>
          <a:bodyPr anchor="ctr"/>
          <a:lstStyle>
            <a:lvl1pPr marL="0" indent="0" algn="ctr">
              <a:buSzPct val="90000"/>
              <a:buFont typeface="Arial" panose="020B0604020202020204" pitchFamily="34" charset="0"/>
              <a:buNone/>
              <a:defRPr sz="2200"/>
            </a:lvl1pPr>
            <a:lvl2pPr marL="288000" indent="-288000">
              <a:buSzPct val="90000"/>
              <a:buFontTx/>
              <a:buNone/>
              <a:defRPr sz="2100"/>
            </a:lvl2pPr>
            <a:lvl3pPr marL="1143000" indent="-228600">
              <a:buFontTx/>
              <a:buBlip>
                <a:blip r:embed="rId4"/>
              </a:buBlip>
              <a:defRPr sz="1400"/>
            </a:lvl3pPr>
            <a:lvl4pPr marL="1600200" indent="-228600">
              <a:buFontTx/>
              <a:buBlip>
                <a:blip r:embed="rId4"/>
              </a:buBlip>
              <a:defRPr sz="1200"/>
            </a:lvl4pPr>
            <a:lvl5pPr marL="2057400" indent="-228600">
              <a:buFontTx/>
              <a:buBlip>
                <a:blip r:embed="rId4"/>
              </a:buBlip>
              <a:defRPr sz="1200"/>
            </a:lvl5pPr>
          </a:lstStyle>
          <a:p>
            <a:pPr lvl="0"/>
            <a:r>
              <a:rPr lang="en-US" dirty="0"/>
              <a:t>Click to insert text</a:t>
            </a:r>
            <a:endParaRPr lang="en-GB" dirty="0"/>
          </a:p>
        </p:txBody>
      </p:sp>
      <p:sp>
        <p:nvSpPr>
          <p:cNvPr id="6" name="Picture Placeholder 14">
            <a:extLst>
              <a:ext uri="{FF2B5EF4-FFF2-40B4-BE49-F238E27FC236}">
                <a16:creationId xmlns:a16="http://schemas.microsoft.com/office/drawing/2014/main" id="{694039B8-8161-3032-2C90-AE577DA60A2A}"/>
              </a:ext>
            </a:extLst>
          </p:cNvPr>
          <p:cNvSpPr>
            <a:spLocks noGrp="1"/>
          </p:cNvSpPr>
          <p:nvPr>
            <p:ph type="pic" sz="quarter" idx="11" hasCustomPrompt="1"/>
          </p:nvPr>
        </p:nvSpPr>
        <p:spPr>
          <a:xfrm>
            <a:off x="5636030" y="2457740"/>
            <a:ext cx="919941" cy="794748"/>
          </a:xfrm>
          <a:prstGeom prst="rect">
            <a:avLst/>
          </a:prstGeom>
        </p:spPr>
        <p:txBody>
          <a:bodyPr/>
          <a:lstStyle>
            <a:lvl1pPr marL="0" indent="0" algn="ctr">
              <a:buNone/>
              <a:defRPr sz="2000">
                <a:solidFill>
                  <a:schemeClr val="tx2"/>
                </a:solidFill>
              </a:defRPr>
            </a:lvl1pPr>
          </a:lstStyle>
          <a:p>
            <a:r>
              <a:rPr lang="en-GB" dirty="0"/>
              <a:t>Insert  icon</a:t>
            </a:r>
          </a:p>
        </p:txBody>
      </p:sp>
    </p:spTree>
    <p:extLst>
      <p:ext uri="{BB962C8B-B14F-4D97-AF65-F5344CB8AC3E}">
        <p14:creationId xmlns:p14="http://schemas.microsoft.com/office/powerpoint/2010/main" val="3116387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E04BF5-96AD-E21A-8438-E2B07F280085}"/>
              </a:ext>
            </a:extLst>
          </p:cNvPr>
          <p:cNvSpPr/>
          <p:nvPr userDrawn="1"/>
        </p:nvSpPr>
        <p:spPr>
          <a:xfrm>
            <a:off x="0" y="-115747"/>
            <a:ext cx="12192000" cy="69737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5807C011-3755-F294-3CA3-AC2DA2DF9A4B}"/>
              </a:ext>
            </a:extLst>
          </p:cNvPr>
          <p:cNvSpPr/>
          <p:nvPr userDrawn="1"/>
        </p:nvSpPr>
        <p:spPr>
          <a:xfrm>
            <a:off x="696410" y="1451794"/>
            <a:ext cx="10799180" cy="4747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a:extLst>
              <a:ext uri="{FF2B5EF4-FFF2-40B4-BE49-F238E27FC236}">
                <a16:creationId xmlns:a16="http://schemas.microsoft.com/office/drawing/2014/main" id="{8A458B71-F033-698E-9EFB-E782D694488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87290" y="6450151"/>
            <a:ext cx="1240204" cy="234000"/>
          </a:xfrm>
          <a:prstGeom prst="rect">
            <a:avLst/>
          </a:prstGeom>
        </p:spPr>
      </p:pic>
      <p:sp>
        <p:nvSpPr>
          <p:cNvPr id="3" name="Title 1">
            <a:extLst>
              <a:ext uri="{FF2B5EF4-FFF2-40B4-BE49-F238E27FC236}">
                <a16:creationId xmlns:a16="http://schemas.microsoft.com/office/drawing/2014/main" id="{073ACE08-FF9B-6D8B-BECB-DB71494B6BC3}"/>
              </a:ext>
            </a:extLst>
          </p:cNvPr>
          <p:cNvSpPr>
            <a:spLocks noGrp="1"/>
          </p:cNvSpPr>
          <p:nvPr>
            <p:ph type="title" hasCustomPrompt="1"/>
          </p:nvPr>
        </p:nvSpPr>
        <p:spPr>
          <a:xfrm>
            <a:off x="590839" y="605790"/>
            <a:ext cx="10891247" cy="528529"/>
          </a:xfrm>
          <a:prstGeom prst="rect">
            <a:avLst/>
          </a:prstGeom>
        </p:spPr>
        <p:txBody>
          <a:bodyPr anchor="t">
            <a:noAutofit/>
          </a:bodyPr>
          <a:lstStyle>
            <a:lvl1pPr>
              <a:defRPr sz="3800">
                <a:solidFill>
                  <a:schemeClr val="tx2"/>
                </a:solidFill>
              </a:defRPr>
            </a:lvl1pPr>
          </a:lstStyle>
          <a:p>
            <a:r>
              <a:rPr lang="en-US" dirty="0"/>
              <a:t>Insert title</a:t>
            </a:r>
            <a:endParaRPr lang="en-GB" dirty="0"/>
          </a:p>
        </p:txBody>
      </p:sp>
      <p:sp>
        <p:nvSpPr>
          <p:cNvPr id="12" name="Text Placeholder 11">
            <a:extLst>
              <a:ext uri="{FF2B5EF4-FFF2-40B4-BE49-F238E27FC236}">
                <a16:creationId xmlns:a16="http://schemas.microsoft.com/office/drawing/2014/main" id="{AB665C2F-7CF9-F66D-2218-1519AC5AFCBC}"/>
              </a:ext>
            </a:extLst>
          </p:cNvPr>
          <p:cNvSpPr>
            <a:spLocks noGrp="1"/>
          </p:cNvSpPr>
          <p:nvPr>
            <p:ph type="body" sz="quarter" idx="10" hasCustomPrompt="1"/>
          </p:nvPr>
        </p:nvSpPr>
        <p:spPr>
          <a:xfrm>
            <a:off x="1333715" y="3149762"/>
            <a:ext cx="4870315" cy="2645171"/>
          </a:xfrm>
          <a:prstGeom prst="rect">
            <a:avLst/>
          </a:prstGeom>
        </p:spPr>
        <p:txBody>
          <a:bodyPr anchor="t"/>
          <a:lstStyle>
            <a:lvl1pPr marL="0" indent="0" algn="l">
              <a:buSzPct val="90000"/>
              <a:buFont typeface="Arial" panose="020B0604020202020204" pitchFamily="34" charset="0"/>
              <a:buNone/>
              <a:defRPr sz="2200" b="0"/>
            </a:lvl1pPr>
            <a:lvl2pPr marL="288000" indent="-288000">
              <a:buSzPct val="90000"/>
              <a:buFontTx/>
              <a:buNone/>
              <a:defRPr sz="2100"/>
            </a:lvl2pPr>
            <a:lvl3pPr marL="1143000" indent="-228600">
              <a:buFontTx/>
              <a:buBlip>
                <a:blip r:embed="rId4"/>
              </a:buBlip>
              <a:defRPr sz="1400"/>
            </a:lvl3pPr>
            <a:lvl4pPr marL="1600200" indent="-228600">
              <a:buFontTx/>
              <a:buBlip>
                <a:blip r:embed="rId4"/>
              </a:buBlip>
              <a:defRPr sz="1200"/>
            </a:lvl4pPr>
            <a:lvl5pPr marL="2057400" indent="-228600">
              <a:buFontTx/>
              <a:buBlip>
                <a:blip r:embed="rId4"/>
              </a:buBlip>
              <a:defRPr sz="1200"/>
            </a:lvl5pPr>
          </a:lstStyle>
          <a:p>
            <a:pPr lvl="0"/>
            <a:r>
              <a:rPr lang="en-US" dirty="0"/>
              <a:t>Click to insert text</a:t>
            </a:r>
            <a:endParaRPr lang="en-GB" dirty="0"/>
          </a:p>
        </p:txBody>
      </p:sp>
      <p:sp>
        <p:nvSpPr>
          <p:cNvPr id="6" name="Picture Placeholder 14">
            <a:extLst>
              <a:ext uri="{FF2B5EF4-FFF2-40B4-BE49-F238E27FC236}">
                <a16:creationId xmlns:a16="http://schemas.microsoft.com/office/drawing/2014/main" id="{694039B8-8161-3032-2C90-AE577DA60A2A}"/>
              </a:ext>
            </a:extLst>
          </p:cNvPr>
          <p:cNvSpPr>
            <a:spLocks noGrp="1"/>
          </p:cNvSpPr>
          <p:nvPr>
            <p:ph type="pic" sz="quarter" idx="11" hasCustomPrompt="1"/>
          </p:nvPr>
        </p:nvSpPr>
        <p:spPr>
          <a:xfrm>
            <a:off x="1381750" y="1952572"/>
            <a:ext cx="919941" cy="794748"/>
          </a:xfrm>
          <a:prstGeom prst="rect">
            <a:avLst/>
          </a:prstGeom>
        </p:spPr>
        <p:txBody>
          <a:bodyPr/>
          <a:lstStyle>
            <a:lvl1pPr marL="0" indent="0" algn="ctr">
              <a:buNone/>
              <a:defRPr sz="2000">
                <a:solidFill>
                  <a:schemeClr val="tx2"/>
                </a:solidFill>
              </a:defRPr>
            </a:lvl1pPr>
          </a:lstStyle>
          <a:p>
            <a:r>
              <a:rPr lang="en-GB" dirty="0"/>
              <a:t>Insert  icon</a:t>
            </a:r>
          </a:p>
        </p:txBody>
      </p:sp>
      <p:sp>
        <p:nvSpPr>
          <p:cNvPr id="8" name="Picture Placeholder 5">
            <a:extLst>
              <a:ext uri="{FF2B5EF4-FFF2-40B4-BE49-F238E27FC236}">
                <a16:creationId xmlns:a16="http://schemas.microsoft.com/office/drawing/2014/main" id="{6DE1972F-365D-1436-F7B0-A9ACB2832EB7}"/>
              </a:ext>
            </a:extLst>
          </p:cNvPr>
          <p:cNvSpPr>
            <a:spLocks noGrp="1"/>
          </p:cNvSpPr>
          <p:nvPr>
            <p:ph type="pic" sz="quarter" idx="12" hasCustomPrompt="1"/>
          </p:nvPr>
        </p:nvSpPr>
        <p:spPr>
          <a:xfrm>
            <a:off x="7040880" y="1453293"/>
            <a:ext cx="4459252" cy="4749285"/>
          </a:xfrm>
          <a:custGeom>
            <a:avLst/>
            <a:gdLst>
              <a:gd name="connsiteX0" fmla="*/ 0 w 3532358"/>
              <a:gd name="connsiteY0" fmla="*/ 0 h 6868160"/>
              <a:gd name="connsiteX1" fmla="*/ 3532358 w 3532358"/>
              <a:gd name="connsiteY1" fmla="*/ 0 h 6868160"/>
              <a:gd name="connsiteX2" fmla="*/ 3532358 w 3532358"/>
              <a:gd name="connsiteY2" fmla="*/ 6858000 h 6868160"/>
              <a:gd name="connsiteX3" fmla="*/ 1391920 w 3532358"/>
              <a:gd name="connsiteY3" fmla="*/ 6868160 h 6868160"/>
              <a:gd name="connsiteX0" fmla="*/ 0 w 3532358"/>
              <a:gd name="connsiteY0" fmla="*/ 0 h 6877050"/>
              <a:gd name="connsiteX1" fmla="*/ 3532358 w 3532358"/>
              <a:gd name="connsiteY1" fmla="*/ 0 h 6877050"/>
              <a:gd name="connsiteX2" fmla="*/ 3532358 w 3532358"/>
              <a:gd name="connsiteY2" fmla="*/ 6877050 h 6877050"/>
              <a:gd name="connsiteX3" fmla="*/ 1391920 w 3532358"/>
              <a:gd name="connsiteY3" fmla="*/ 6868160 h 6877050"/>
              <a:gd name="connsiteX4" fmla="*/ 0 w 3532358"/>
              <a:gd name="connsiteY4" fmla="*/ 0 h 6877050"/>
              <a:gd name="connsiteX0" fmla="*/ 0 w 3532358"/>
              <a:gd name="connsiteY0" fmla="*/ 0 h 6868160"/>
              <a:gd name="connsiteX1" fmla="*/ 3532358 w 3532358"/>
              <a:gd name="connsiteY1" fmla="*/ 0 h 6868160"/>
              <a:gd name="connsiteX2" fmla="*/ 3512038 w 3532358"/>
              <a:gd name="connsiteY2" fmla="*/ 6851650 h 6868160"/>
              <a:gd name="connsiteX3" fmla="*/ 1391920 w 3532358"/>
              <a:gd name="connsiteY3" fmla="*/ 6868160 h 6868160"/>
              <a:gd name="connsiteX4" fmla="*/ 0 w 3532358"/>
              <a:gd name="connsiteY4" fmla="*/ 0 h 6868160"/>
              <a:gd name="connsiteX0" fmla="*/ 0 w 3538946"/>
              <a:gd name="connsiteY0" fmla="*/ 0 h 6868160"/>
              <a:gd name="connsiteX1" fmla="*/ 3532358 w 3538946"/>
              <a:gd name="connsiteY1" fmla="*/ 0 h 6868160"/>
              <a:gd name="connsiteX2" fmla="*/ 3537438 w 3538946"/>
              <a:gd name="connsiteY2" fmla="*/ 6856730 h 6868160"/>
              <a:gd name="connsiteX3" fmla="*/ 1391920 w 3538946"/>
              <a:gd name="connsiteY3" fmla="*/ 6868160 h 6868160"/>
              <a:gd name="connsiteX4" fmla="*/ 0 w 3538946"/>
              <a:gd name="connsiteY4" fmla="*/ 0 h 6868160"/>
              <a:gd name="connsiteX0" fmla="*/ 0 w 3546185"/>
              <a:gd name="connsiteY0" fmla="*/ 0 h 6879590"/>
              <a:gd name="connsiteX1" fmla="*/ 3532358 w 3546185"/>
              <a:gd name="connsiteY1" fmla="*/ 0 h 6879590"/>
              <a:gd name="connsiteX2" fmla="*/ 3545058 w 3546185"/>
              <a:gd name="connsiteY2" fmla="*/ 6879590 h 6879590"/>
              <a:gd name="connsiteX3" fmla="*/ 1391920 w 3546185"/>
              <a:gd name="connsiteY3" fmla="*/ 6868160 h 6879590"/>
              <a:gd name="connsiteX4" fmla="*/ 0 w 3546185"/>
              <a:gd name="connsiteY4" fmla="*/ 0 h 6879590"/>
              <a:gd name="connsiteX0" fmla="*/ 0 w 3546185"/>
              <a:gd name="connsiteY0" fmla="*/ 0 h 6879626"/>
              <a:gd name="connsiteX1" fmla="*/ 3532358 w 3546185"/>
              <a:gd name="connsiteY1" fmla="*/ 0 h 6879626"/>
              <a:gd name="connsiteX2" fmla="*/ 3545058 w 3546185"/>
              <a:gd name="connsiteY2" fmla="*/ 6879590 h 6879626"/>
              <a:gd name="connsiteX3" fmla="*/ 1391920 w 3546185"/>
              <a:gd name="connsiteY3" fmla="*/ 6879626 h 6879626"/>
              <a:gd name="connsiteX4" fmla="*/ 0 w 3546185"/>
              <a:gd name="connsiteY4" fmla="*/ 0 h 6879626"/>
              <a:gd name="connsiteX0" fmla="*/ 0 w 5824145"/>
              <a:gd name="connsiteY0" fmla="*/ 0 h 6879626"/>
              <a:gd name="connsiteX1" fmla="*/ 5824145 w 5824145"/>
              <a:gd name="connsiteY1" fmla="*/ 0 h 6879626"/>
              <a:gd name="connsiteX2" fmla="*/ 3545058 w 5824145"/>
              <a:gd name="connsiteY2" fmla="*/ 6879590 h 6879626"/>
              <a:gd name="connsiteX3" fmla="*/ 1391920 w 5824145"/>
              <a:gd name="connsiteY3" fmla="*/ 6879626 h 6879626"/>
              <a:gd name="connsiteX4" fmla="*/ 0 w 5824145"/>
              <a:gd name="connsiteY4" fmla="*/ 0 h 6879626"/>
              <a:gd name="connsiteX0" fmla="*/ 0 w 5824145"/>
              <a:gd name="connsiteY0" fmla="*/ 0 h 6879626"/>
              <a:gd name="connsiteX1" fmla="*/ 5824145 w 5824145"/>
              <a:gd name="connsiteY1" fmla="*/ 0 h 6879626"/>
              <a:gd name="connsiteX2" fmla="*/ 5813696 w 5824145"/>
              <a:gd name="connsiteY2" fmla="*/ 6867978 h 6879626"/>
              <a:gd name="connsiteX3" fmla="*/ 1391920 w 5824145"/>
              <a:gd name="connsiteY3" fmla="*/ 6879626 h 6879626"/>
              <a:gd name="connsiteX4" fmla="*/ 0 w 5824145"/>
              <a:gd name="connsiteY4" fmla="*/ 0 h 6879626"/>
              <a:gd name="connsiteX0" fmla="*/ 0 w 5824145"/>
              <a:gd name="connsiteY0" fmla="*/ 0 h 6879626"/>
              <a:gd name="connsiteX1" fmla="*/ 5824145 w 5824145"/>
              <a:gd name="connsiteY1" fmla="*/ 0 h 6879626"/>
              <a:gd name="connsiteX2" fmla="*/ 5697949 w 5824145"/>
              <a:gd name="connsiteY2" fmla="*/ 5985533 h 6879626"/>
              <a:gd name="connsiteX3" fmla="*/ 1391920 w 5824145"/>
              <a:gd name="connsiteY3" fmla="*/ 6879626 h 6879626"/>
              <a:gd name="connsiteX4" fmla="*/ 0 w 5824145"/>
              <a:gd name="connsiteY4" fmla="*/ 0 h 6879626"/>
              <a:gd name="connsiteX0" fmla="*/ 0 w 5824145"/>
              <a:gd name="connsiteY0" fmla="*/ 0 h 6879626"/>
              <a:gd name="connsiteX1" fmla="*/ 5824145 w 5824145"/>
              <a:gd name="connsiteY1" fmla="*/ 0 h 6879626"/>
              <a:gd name="connsiteX2" fmla="*/ 5778972 w 5824145"/>
              <a:gd name="connsiteY2" fmla="*/ 6252588 h 6879626"/>
              <a:gd name="connsiteX3" fmla="*/ 1391920 w 5824145"/>
              <a:gd name="connsiteY3" fmla="*/ 6879626 h 6879626"/>
              <a:gd name="connsiteX4" fmla="*/ 0 w 5824145"/>
              <a:gd name="connsiteY4" fmla="*/ 0 h 6879626"/>
              <a:gd name="connsiteX0" fmla="*/ 0 w 5827104"/>
              <a:gd name="connsiteY0" fmla="*/ 0 h 6879626"/>
              <a:gd name="connsiteX1" fmla="*/ 5824145 w 5827104"/>
              <a:gd name="connsiteY1" fmla="*/ 0 h 6879626"/>
              <a:gd name="connsiteX2" fmla="*/ 5825271 w 5827104"/>
              <a:gd name="connsiteY2" fmla="*/ 6217755 h 6879626"/>
              <a:gd name="connsiteX3" fmla="*/ 1391920 w 5827104"/>
              <a:gd name="connsiteY3" fmla="*/ 6879626 h 6879626"/>
              <a:gd name="connsiteX4" fmla="*/ 0 w 5827104"/>
              <a:gd name="connsiteY4" fmla="*/ 0 h 6879626"/>
              <a:gd name="connsiteX0" fmla="*/ 0 w 5827104"/>
              <a:gd name="connsiteY0" fmla="*/ 0 h 6217755"/>
              <a:gd name="connsiteX1" fmla="*/ 5824145 w 5827104"/>
              <a:gd name="connsiteY1" fmla="*/ 0 h 6217755"/>
              <a:gd name="connsiteX2" fmla="*/ 5825271 w 5827104"/>
              <a:gd name="connsiteY2" fmla="*/ 6217755 h 6217755"/>
              <a:gd name="connsiteX3" fmla="*/ 1249680 w 5827104"/>
              <a:gd name="connsiteY3" fmla="*/ 6217147 h 6217755"/>
              <a:gd name="connsiteX4" fmla="*/ 0 w 5827104"/>
              <a:gd name="connsiteY4" fmla="*/ 0 h 6217755"/>
              <a:gd name="connsiteX0" fmla="*/ 0 w 5825271"/>
              <a:gd name="connsiteY0" fmla="*/ 0 h 6217755"/>
              <a:gd name="connsiteX1" fmla="*/ 5824145 w 5825271"/>
              <a:gd name="connsiteY1" fmla="*/ 0 h 6217755"/>
              <a:gd name="connsiteX2" fmla="*/ 5825271 w 5825271"/>
              <a:gd name="connsiteY2" fmla="*/ 6217755 h 6217755"/>
              <a:gd name="connsiteX3" fmla="*/ 1249680 w 5825271"/>
              <a:gd name="connsiteY3" fmla="*/ 6217147 h 6217755"/>
              <a:gd name="connsiteX4" fmla="*/ 0 w 5825271"/>
              <a:gd name="connsiteY4" fmla="*/ 0 h 6217755"/>
              <a:gd name="connsiteX0" fmla="*/ 0 w 5825271"/>
              <a:gd name="connsiteY0" fmla="*/ 0 h 6217755"/>
              <a:gd name="connsiteX1" fmla="*/ 5824145 w 5825271"/>
              <a:gd name="connsiteY1" fmla="*/ 0 h 6217755"/>
              <a:gd name="connsiteX2" fmla="*/ 5825271 w 5825271"/>
              <a:gd name="connsiteY2" fmla="*/ 6217755 h 6217755"/>
              <a:gd name="connsiteX3" fmla="*/ 1249680 w 5825271"/>
              <a:gd name="connsiteY3" fmla="*/ 6217147 h 6217755"/>
              <a:gd name="connsiteX4" fmla="*/ 0 w 5825271"/>
              <a:gd name="connsiteY4" fmla="*/ 0 h 6217755"/>
              <a:gd name="connsiteX0" fmla="*/ 0 w 5825271"/>
              <a:gd name="connsiteY0" fmla="*/ 0 h 6217755"/>
              <a:gd name="connsiteX1" fmla="*/ 5824145 w 5825271"/>
              <a:gd name="connsiteY1" fmla="*/ 0 h 6217755"/>
              <a:gd name="connsiteX2" fmla="*/ 5825271 w 5825271"/>
              <a:gd name="connsiteY2" fmla="*/ 6217755 h 6217755"/>
              <a:gd name="connsiteX3" fmla="*/ 1249680 w 5825271"/>
              <a:gd name="connsiteY3" fmla="*/ 6043883 h 6217755"/>
              <a:gd name="connsiteX4" fmla="*/ 0 w 5825271"/>
              <a:gd name="connsiteY4" fmla="*/ 0 h 6217755"/>
              <a:gd name="connsiteX0" fmla="*/ 0 w 5825271"/>
              <a:gd name="connsiteY0" fmla="*/ 0 h 6237531"/>
              <a:gd name="connsiteX1" fmla="*/ 5824145 w 5825271"/>
              <a:gd name="connsiteY1" fmla="*/ 0 h 6237531"/>
              <a:gd name="connsiteX2" fmla="*/ 5825271 w 5825271"/>
              <a:gd name="connsiteY2" fmla="*/ 6217755 h 6237531"/>
              <a:gd name="connsiteX3" fmla="*/ 1259840 w 5825271"/>
              <a:gd name="connsiteY3" fmla="*/ 6237531 h 6237531"/>
              <a:gd name="connsiteX4" fmla="*/ 0 w 5825271"/>
              <a:gd name="connsiteY4" fmla="*/ 0 h 6237531"/>
              <a:gd name="connsiteX0" fmla="*/ 0 w 5825271"/>
              <a:gd name="connsiteY0" fmla="*/ 0 h 6227339"/>
              <a:gd name="connsiteX1" fmla="*/ 5824145 w 5825271"/>
              <a:gd name="connsiteY1" fmla="*/ 0 h 6227339"/>
              <a:gd name="connsiteX2" fmla="*/ 5825271 w 5825271"/>
              <a:gd name="connsiteY2" fmla="*/ 6217755 h 6227339"/>
              <a:gd name="connsiteX3" fmla="*/ 1234440 w 5825271"/>
              <a:gd name="connsiteY3" fmla="*/ 6227339 h 6227339"/>
              <a:gd name="connsiteX4" fmla="*/ 0 w 5825271"/>
              <a:gd name="connsiteY4" fmla="*/ 0 h 6227339"/>
              <a:gd name="connsiteX0" fmla="*/ 0 w 5830351"/>
              <a:gd name="connsiteY0" fmla="*/ 0 h 6238139"/>
              <a:gd name="connsiteX1" fmla="*/ 5824145 w 5830351"/>
              <a:gd name="connsiteY1" fmla="*/ 0 h 6238139"/>
              <a:gd name="connsiteX2" fmla="*/ 5830351 w 5830351"/>
              <a:gd name="connsiteY2" fmla="*/ 6238139 h 6238139"/>
              <a:gd name="connsiteX3" fmla="*/ 1234440 w 5830351"/>
              <a:gd name="connsiteY3" fmla="*/ 6227339 h 6238139"/>
              <a:gd name="connsiteX4" fmla="*/ 0 w 5830351"/>
              <a:gd name="connsiteY4" fmla="*/ 0 h 6238139"/>
              <a:gd name="connsiteX0" fmla="*/ 0 w 5830351"/>
              <a:gd name="connsiteY0" fmla="*/ 0 h 6239569"/>
              <a:gd name="connsiteX1" fmla="*/ 5824145 w 5830351"/>
              <a:gd name="connsiteY1" fmla="*/ 0 h 6239569"/>
              <a:gd name="connsiteX2" fmla="*/ 5830351 w 5830351"/>
              <a:gd name="connsiteY2" fmla="*/ 6238139 h 6239569"/>
              <a:gd name="connsiteX3" fmla="*/ 1234440 w 5830351"/>
              <a:gd name="connsiteY3" fmla="*/ 6239569 h 6239569"/>
              <a:gd name="connsiteX4" fmla="*/ 0 w 5830351"/>
              <a:gd name="connsiteY4" fmla="*/ 0 h 6239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0351" h="6239569">
                <a:moveTo>
                  <a:pt x="0" y="0"/>
                </a:moveTo>
                <a:lnTo>
                  <a:pt x="5824145" y="0"/>
                </a:lnTo>
                <a:cubicBezTo>
                  <a:pt x="5817372" y="2283883"/>
                  <a:pt x="5829788" y="3129261"/>
                  <a:pt x="5830351" y="6238139"/>
                </a:cubicBezTo>
                <a:lnTo>
                  <a:pt x="1234440" y="6239569"/>
                </a:lnTo>
                <a:lnTo>
                  <a:pt x="0" y="0"/>
                </a:lnTo>
                <a:close/>
              </a:path>
            </a:pathLst>
          </a:custGeom>
          <a:solidFill>
            <a:schemeClr val="bg2">
              <a:alpha val="58000"/>
            </a:schemeClr>
          </a:solidFill>
        </p:spPr>
        <p:txBody>
          <a:bodyPr wrap="square" bIns="1188000" anchor="ctr">
            <a:noAutofit/>
          </a:bodyPr>
          <a:lstStyle>
            <a:lvl1pPr marL="0" indent="0" algn="ctr">
              <a:buNone/>
              <a:defRPr sz="2000">
                <a:solidFill>
                  <a:schemeClr val="tx2"/>
                </a:solidFill>
              </a:defRPr>
            </a:lvl1pPr>
          </a:lstStyle>
          <a:p>
            <a:r>
              <a:rPr lang="en-GB" dirty="0"/>
              <a:t>Insert image</a:t>
            </a:r>
            <a:br>
              <a:rPr lang="en-GB" dirty="0"/>
            </a:br>
            <a:r>
              <a:rPr lang="en-GB" dirty="0"/>
              <a:t>(overlay optional)</a:t>
            </a:r>
            <a:br>
              <a:rPr lang="en-GB" dirty="0"/>
            </a:br>
            <a:endParaRPr lang="en-GB" dirty="0"/>
          </a:p>
        </p:txBody>
      </p:sp>
    </p:spTree>
    <p:extLst>
      <p:ext uri="{BB962C8B-B14F-4D97-AF65-F5344CB8AC3E}">
        <p14:creationId xmlns:p14="http://schemas.microsoft.com/office/powerpoint/2010/main" val="1905891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ink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65C0341-B842-5CF8-18BA-4522C4D09F54}"/>
              </a:ext>
            </a:extLst>
          </p:cNvPr>
          <p:cNvSpPr/>
          <p:nvPr userDrawn="1"/>
        </p:nvSpPr>
        <p:spPr>
          <a:xfrm>
            <a:off x="0" y="6217920"/>
            <a:ext cx="12192000" cy="6400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a:extLst>
              <a:ext uri="{FF2B5EF4-FFF2-40B4-BE49-F238E27FC236}">
                <a16:creationId xmlns:a16="http://schemas.microsoft.com/office/drawing/2014/main" id="{8A458B71-F033-698E-9EFB-E782D694488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87290" y="6450151"/>
            <a:ext cx="1240204" cy="234000"/>
          </a:xfrm>
          <a:prstGeom prst="rect">
            <a:avLst/>
          </a:prstGeom>
        </p:spPr>
      </p:pic>
      <p:sp>
        <p:nvSpPr>
          <p:cNvPr id="3" name="Title 1">
            <a:extLst>
              <a:ext uri="{FF2B5EF4-FFF2-40B4-BE49-F238E27FC236}">
                <a16:creationId xmlns:a16="http://schemas.microsoft.com/office/drawing/2014/main" id="{073ACE08-FF9B-6D8B-BECB-DB71494B6BC3}"/>
              </a:ext>
            </a:extLst>
          </p:cNvPr>
          <p:cNvSpPr>
            <a:spLocks noGrp="1"/>
          </p:cNvSpPr>
          <p:nvPr>
            <p:ph type="title" hasCustomPrompt="1"/>
          </p:nvPr>
        </p:nvSpPr>
        <p:spPr>
          <a:xfrm>
            <a:off x="590839" y="1188720"/>
            <a:ext cx="4265641" cy="1879600"/>
          </a:xfrm>
          <a:prstGeom prst="rect">
            <a:avLst/>
          </a:prstGeom>
        </p:spPr>
        <p:txBody>
          <a:bodyPr anchor="b">
            <a:noAutofit/>
          </a:bodyPr>
          <a:lstStyle>
            <a:lvl1pPr>
              <a:defRPr sz="3800">
                <a:solidFill>
                  <a:schemeClr val="tx2"/>
                </a:solidFill>
              </a:defRPr>
            </a:lvl1pPr>
          </a:lstStyle>
          <a:p>
            <a:r>
              <a:rPr lang="en-US" dirty="0"/>
              <a:t>Insert title</a:t>
            </a:r>
            <a:endParaRPr lang="en-GB" dirty="0"/>
          </a:p>
        </p:txBody>
      </p:sp>
      <p:sp>
        <p:nvSpPr>
          <p:cNvPr id="8" name="Picture Placeholder 5">
            <a:extLst>
              <a:ext uri="{FF2B5EF4-FFF2-40B4-BE49-F238E27FC236}">
                <a16:creationId xmlns:a16="http://schemas.microsoft.com/office/drawing/2014/main" id="{6DE1972F-365D-1436-F7B0-A9ACB2832EB7}"/>
              </a:ext>
            </a:extLst>
          </p:cNvPr>
          <p:cNvSpPr>
            <a:spLocks noGrp="1"/>
          </p:cNvSpPr>
          <p:nvPr>
            <p:ph type="pic" sz="quarter" idx="12" hasCustomPrompt="1"/>
          </p:nvPr>
        </p:nvSpPr>
        <p:spPr>
          <a:xfrm>
            <a:off x="6654878" y="711613"/>
            <a:ext cx="5541626" cy="5505117"/>
          </a:xfrm>
          <a:custGeom>
            <a:avLst/>
            <a:gdLst>
              <a:gd name="connsiteX0" fmla="*/ 0 w 3532358"/>
              <a:gd name="connsiteY0" fmla="*/ 0 h 6868160"/>
              <a:gd name="connsiteX1" fmla="*/ 3532358 w 3532358"/>
              <a:gd name="connsiteY1" fmla="*/ 0 h 6868160"/>
              <a:gd name="connsiteX2" fmla="*/ 3532358 w 3532358"/>
              <a:gd name="connsiteY2" fmla="*/ 6858000 h 6868160"/>
              <a:gd name="connsiteX3" fmla="*/ 1391920 w 3532358"/>
              <a:gd name="connsiteY3" fmla="*/ 6868160 h 6868160"/>
              <a:gd name="connsiteX0" fmla="*/ 0 w 3532358"/>
              <a:gd name="connsiteY0" fmla="*/ 0 h 6877050"/>
              <a:gd name="connsiteX1" fmla="*/ 3532358 w 3532358"/>
              <a:gd name="connsiteY1" fmla="*/ 0 h 6877050"/>
              <a:gd name="connsiteX2" fmla="*/ 3532358 w 3532358"/>
              <a:gd name="connsiteY2" fmla="*/ 6877050 h 6877050"/>
              <a:gd name="connsiteX3" fmla="*/ 1391920 w 3532358"/>
              <a:gd name="connsiteY3" fmla="*/ 6868160 h 6877050"/>
              <a:gd name="connsiteX4" fmla="*/ 0 w 3532358"/>
              <a:gd name="connsiteY4" fmla="*/ 0 h 6877050"/>
              <a:gd name="connsiteX0" fmla="*/ 0 w 3532358"/>
              <a:gd name="connsiteY0" fmla="*/ 0 h 6868160"/>
              <a:gd name="connsiteX1" fmla="*/ 3532358 w 3532358"/>
              <a:gd name="connsiteY1" fmla="*/ 0 h 6868160"/>
              <a:gd name="connsiteX2" fmla="*/ 3512038 w 3532358"/>
              <a:gd name="connsiteY2" fmla="*/ 6851650 h 6868160"/>
              <a:gd name="connsiteX3" fmla="*/ 1391920 w 3532358"/>
              <a:gd name="connsiteY3" fmla="*/ 6868160 h 6868160"/>
              <a:gd name="connsiteX4" fmla="*/ 0 w 3532358"/>
              <a:gd name="connsiteY4" fmla="*/ 0 h 6868160"/>
              <a:gd name="connsiteX0" fmla="*/ 0 w 3538946"/>
              <a:gd name="connsiteY0" fmla="*/ 0 h 6868160"/>
              <a:gd name="connsiteX1" fmla="*/ 3532358 w 3538946"/>
              <a:gd name="connsiteY1" fmla="*/ 0 h 6868160"/>
              <a:gd name="connsiteX2" fmla="*/ 3537438 w 3538946"/>
              <a:gd name="connsiteY2" fmla="*/ 6856730 h 6868160"/>
              <a:gd name="connsiteX3" fmla="*/ 1391920 w 3538946"/>
              <a:gd name="connsiteY3" fmla="*/ 6868160 h 6868160"/>
              <a:gd name="connsiteX4" fmla="*/ 0 w 3538946"/>
              <a:gd name="connsiteY4" fmla="*/ 0 h 6868160"/>
              <a:gd name="connsiteX0" fmla="*/ 0 w 3546185"/>
              <a:gd name="connsiteY0" fmla="*/ 0 h 6879590"/>
              <a:gd name="connsiteX1" fmla="*/ 3532358 w 3546185"/>
              <a:gd name="connsiteY1" fmla="*/ 0 h 6879590"/>
              <a:gd name="connsiteX2" fmla="*/ 3545058 w 3546185"/>
              <a:gd name="connsiteY2" fmla="*/ 6879590 h 6879590"/>
              <a:gd name="connsiteX3" fmla="*/ 1391920 w 3546185"/>
              <a:gd name="connsiteY3" fmla="*/ 6868160 h 6879590"/>
              <a:gd name="connsiteX4" fmla="*/ 0 w 3546185"/>
              <a:gd name="connsiteY4" fmla="*/ 0 h 6879590"/>
              <a:gd name="connsiteX0" fmla="*/ 0 w 3546185"/>
              <a:gd name="connsiteY0" fmla="*/ 0 h 6879626"/>
              <a:gd name="connsiteX1" fmla="*/ 3532358 w 3546185"/>
              <a:gd name="connsiteY1" fmla="*/ 0 h 6879626"/>
              <a:gd name="connsiteX2" fmla="*/ 3545058 w 3546185"/>
              <a:gd name="connsiteY2" fmla="*/ 6879590 h 6879626"/>
              <a:gd name="connsiteX3" fmla="*/ 1391920 w 3546185"/>
              <a:gd name="connsiteY3" fmla="*/ 6879626 h 6879626"/>
              <a:gd name="connsiteX4" fmla="*/ 0 w 3546185"/>
              <a:gd name="connsiteY4" fmla="*/ 0 h 6879626"/>
              <a:gd name="connsiteX0" fmla="*/ 0 w 5824145"/>
              <a:gd name="connsiteY0" fmla="*/ 0 h 6879626"/>
              <a:gd name="connsiteX1" fmla="*/ 5824145 w 5824145"/>
              <a:gd name="connsiteY1" fmla="*/ 0 h 6879626"/>
              <a:gd name="connsiteX2" fmla="*/ 3545058 w 5824145"/>
              <a:gd name="connsiteY2" fmla="*/ 6879590 h 6879626"/>
              <a:gd name="connsiteX3" fmla="*/ 1391920 w 5824145"/>
              <a:gd name="connsiteY3" fmla="*/ 6879626 h 6879626"/>
              <a:gd name="connsiteX4" fmla="*/ 0 w 5824145"/>
              <a:gd name="connsiteY4" fmla="*/ 0 h 6879626"/>
              <a:gd name="connsiteX0" fmla="*/ 0 w 5824145"/>
              <a:gd name="connsiteY0" fmla="*/ 0 h 6879626"/>
              <a:gd name="connsiteX1" fmla="*/ 5824145 w 5824145"/>
              <a:gd name="connsiteY1" fmla="*/ 0 h 6879626"/>
              <a:gd name="connsiteX2" fmla="*/ 5813696 w 5824145"/>
              <a:gd name="connsiteY2" fmla="*/ 6867978 h 6879626"/>
              <a:gd name="connsiteX3" fmla="*/ 1391920 w 5824145"/>
              <a:gd name="connsiteY3" fmla="*/ 6879626 h 6879626"/>
              <a:gd name="connsiteX4" fmla="*/ 0 w 5824145"/>
              <a:gd name="connsiteY4" fmla="*/ 0 h 6879626"/>
              <a:gd name="connsiteX0" fmla="*/ 0 w 5824145"/>
              <a:gd name="connsiteY0" fmla="*/ 0 h 6879626"/>
              <a:gd name="connsiteX1" fmla="*/ 5824145 w 5824145"/>
              <a:gd name="connsiteY1" fmla="*/ 0 h 6879626"/>
              <a:gd name="connsiteX2" fmla="*/ 5697949 w 5824145"/>
              <a:gd name="connsiteY2" fmla="*/ 5985533 h 6879626"/>
              <a:gd name="connsiteX3" fmla="*/ 1391920 w 5824145"/>
              <a:gd name="connsiteY3" fmla="*/ 6879626 h 6879626"/>
              <a:gd name="connsiteX4" fmla="*/ 0 w 5824145"/>
              <a:gd name="connsiteY4" fmla="*/ 0 h 6879626"/>
              <a:gd name="connsiteX0" fmla="*/ 0 w 5824145"/>
              <a:gd name="connsiteY0" fmla="*/ 0 h 6879626"/>
              <a:gd name="connsiteX1" fmla="*/ 5824145 w 5824145"/>
              <a:gd name="connsiteY1" fmla="*/ 0 h 6879626"/>
              <a:gd name="connsiteX2" fmla="*/ 5778972 w 5824145"/>
              <a:gd name="connsiteY2" fmla="*/ 6252588 h 6879626"/>
              <a:gd name="connsiteX3" fmla="*/ 1391920 w 5824145"/>
              <a:gd name="connsiteY3" fmla="*/ 6879626 h 6879626"/>
              <a:gd name="connsiteX4" fmla="*/ 0 w 5824145"/>
              <a:gd name="connsiteY4" fmla="*/ 0 h 6879626"/>
              <a:gd name="connsiteX0" fmla="*/ 0 w 5827104"/>
              <a:gd name="connsiteY0" fmla="*/ 0 h 6879626"/>
              <a:gd name="connsiteX1" fmla="*/ 5824145 w 5827104"/>
              <a:gd name="connsiteY1" fmla="*/ 0 h 6879626"/>
              <a:gd name="connsiteX2" fmla="*/ 5825271 w 5827104"/>
              <a:gd name="connsiteY2" fmla="*/ 6217755 h 6879626"/>
              <a:gd name="connsiteX3" fmla="*/ 1391920 w 5827104"/>
              <a:gd name="connsiteY3" fmla="*/ 6879626 h 6879626"/>
              <a:gd name="connsiteX4" fmla="*/ 0 w 5827104"/>
              <a:gd name="connsiteY4" fmla="*/ 0 h 6879626"/>
              <a:gd name="connsiteX0" fmla="*/ 0 w 5827104"/>
              <a:gd name="connsiteY0" fmla="*/ 0 h 6217755"/>
              <a:gd name="connsiteX1" fmla="*/ 5824145 w 5827104"/>
              <a:gd name="connsiteY1" fmla="*/ 0 h 6217755"/>
              <a:gd name="connsiteX2" fmla="*/ 5825271 w 5827104"/>
              <a:gd name="connsiteY2" fmla="*/ 6217755 h 6217755"/>
              <a:gd name="connsiteX3" fmla="*/ 1249680 w 5827104"/>
              <a:gd name="connsiteY3" fmla="*/ 6217147 h 6217755"/>
              <a:gd name="connsiteX4" fmla="*/ 0 w 5827104"/>
              <a:gd name="connsiteY4" fmla="*/ 0 h 6217755"/>
              <a:gd name="connsiteX0" fmla="*/ 0 w 5825271"/>
              <a:gd name="connsiteY0" fmla="*/ 0 h 6217755"/>
              <a:gd name="connsiteX1" fmla="*/ 5824145 w 5825271"/>
              <a:gd name="connsiteY1" fmla="*/ 0 h 6217755"/>
              <a:gd name="connsiteX2" fmla="*/ 5825271 w 5825271"/>
              <a:gd name="connsiteY2" fmla="*/ 6217755 h 6217755"/>
              <a:gd name="connsiteX3" fmla="*/ 1249680 w 5825271"/>
              <a:gd name="connsiteY3" fmla="*/ 6217147 h 6217755"/>
              <a:gd name="connsiteX4" fmla="*/ 0 w 5825271"/>
              <a:gd name="connsiteY4" fmla="*/ 0 h 6217755"/>
              <a:gd name="connsiteX0" fmla="*/ 0 w 5825271"/>
              <a:gd name="connsiteY0" fmla="*/ 0 h 6217755"/>
              <a:gd name="connsiteX1" fmla="*/ 5824145 w 5825271"/>
              <a:gd name="connsiteY1" fmla="*/ 0 h 6217755"/>
              <a:gd name="connsiteX2" fmla="*/ 5825271 w 5825271"/>
              <a:gd name="connsiteY2" fmla="*/ 6217755 h 6217755"/>
              <a:gd name="connsiteX3" fmla="*/ 1249680 w 5825271"/>
              <a:gd name="connsiteY3" fmla="*/ 6217147 h 6217755"/>
              <a:gd name="connsiteX4" fmla="*/ 0 w 5825271"/>
              <a:gd name="connsiteY4" fmla="*/ 0 h 6217755"/>
              <a:gd name="connsiteX0" fmla="*/ 0 w 5825271"/>
              <a:gd name="connsiteY0" fmla="*/ 0 h 6217755"/>
              <a:gd name="connsiteX1" fmla="*/ 5824145 w 5825271"/>
              <a:gd name="connsiteY1" fmla="*/ 0 h 6217755"/>
              <a:gd name="connsiteX2" fmla="*/ 5825271 w 5825271"/>
              <a:gd name="connsiteY2" fmla="*/ 6217755 h 6217755"/>
              <a:gd name="connsiteX3" fmla="*/ 1249680 w 5825271"/>
              <a:gd name="connsiteY3" fmla="*/ 6043883 h 6217755"/>
              <a:gd name="connsiteX4" fmla="*/ 0 w 5825271"/>
              <a:gd name="connsiteY4" fmla="*/ 0 h 6217755"/>
              <a:gd name="connsiteX0" fmla="*/ 0 w 5825271"/>
              <a:gd name="connsiteY0" fmla="*/ 0 h 6237531"/>
              <a:gd name="connsiteX1" fmla="*/ 5824145 w 5825271"/>
              <a:gd name="connsiteY1" fmla="*/ 0 h 6237531"/>
              <a:gd name="connsiteX2" fmla="*/ 5825271 w 5825271"/>
              <a:gd name="connsiteY2" fmla="*/ 6217755 h 6237531"/>
              <a:gd name="connsiteX3" fmla="*/ 1259840 w 5825271"/>
              <a:gd name="connsiteY3" fmla="*/ 6237531 h 6237531"/>
              <a:gd name="connsiteX4" fmla="*/ 0 w 5825271"/>
              <a:gd name="connsiteY4" fmla="*/ 0 h 6237531"/>
              <a:gd name="connsiteX0" fmla="*/ 0 w 5825271"/>
              <a:gd name="connsiteY0" fmla="*/ 0 h 6227339"/>
              <a:gd name="connsiteX1" fmla="*/ 5824145 w 5825271"/>
              <a:gd name="connsiteY1" fmla="*/ 0 h 6227339"/>
              <a:gd name="connsiteX2" fmla="*/ 5825271 w 5825271"/>
              <a:gd name="connsiteY2" fmla="*/ 6217755 h 6227339"/>
              <a:gd name="connsiteX3" fmla="*/ 1234440 w 5825271"/>
              <a:gd name="connsiteY3" fmla="*/ 6227339 h 6227339"/>
              <a:gd name="connsiteX4" fmla="*/ 0 w 5825271"/>
              <a:gd name="connsiteY4" fmla="*/ 0 h 6227339"/>
              <a:gd name="connsiteX0" fmla="*/ 0 w 5830351"/>
              <a:gd name="connsiteY0" fmla="*/ 0 h 6238139"/>
              <a:gd name="connsiteX1" fmla="*/ 5824145 w 5830351"/>
              <a:gd name="connsiteY1" fmla="*/ 0 h 6238139"/>
              <a:gd name="connsiteX2" fmla="*/ 5830351 w 5830351"/>
              <a:gd name="connsiteY2" fmla="*/ 6238139 h 6238139"/>
              <a:gd name="connsiteX3" fmla="*/ 1234440 w 5830351"/>
              <a:gd name="connsiteY3" fmla="*/ 6227339 h 6238139"/>
              <a:gd name="connsiteX4" fmla="*/ 0 w 5830351"/>
              <a:gd name="connsiteY4" fmla="*/ 0 h 6238139"/>
              <a:gd name="connsiteX0" fmla="*/ 0 w 5830351"/>
              <a:gd name="connsiteY0" fmla="*/ 0 h 6239569"/>
              <a:gd name="connsiteX1" fmla="*/ 5824145 w 5830351"/>
              <a:gd name="connsiteY1" fmla="*/ 0 h 6239569"/>
              <a:gd name="connsiteX2" fmla="*/ 5830351 w 5830351"/>
              <a:gd name="connsiteY2" fmla="*/ 6238139 h 6239569"/>
              <a:gd name="connsiteX3" fmla="*/ 1234440 w 5830351"/>
              <a:gd name="connsiteY3" fmla="*/ 6239569 h 6239569"/>
              <a:gd name="connsiteX4" fmla="*/ 0 w 5830351"/>
              <a:gd name="connsiteY4" fmla="*/ 0 h 6239569"/>
              <a:gd name="connsiteX0" fmla="*/ 0 w 7225163"/>
              <a:gd name="connsiteY0" fmla="*/ 440488 h 6239569"/>
              <a:gd name="connsiteX1" fmla="*/ 7218957 w 7225163"/>
              <a:gd name="connsiteY1" fmla="*/ 0 h 6239569"/>
              <a:gd name="connsiteX2" fmla="*/ 7225163 w 7225163"/>
              <a:gd name="connsiteY2" fmla="*/ 6238139 h 6239569"/>
              <a:gd name="connsiteX3" fmla="*/ 2629252 w 7225163"/>
              <a:gd name="connsiteY3" fmla="*/ 6239569 h 6239569"/>
              <a:gd name="connsiteX4" fmla="*/ 0 w 7225163"/>
              <a:gd name="connsiteY4" fmla="*/ 440488 h 6239569"/>
              <a:gd name="connsiteX0" fmla="*/ 0 w 7225163"/>
              <a:gd name="connsiteY0" fmla="*/ 440488 h 6252917"/>
              <a:gd name="connsiteX1" fmla="*/ 7218957 w 7225163"/>
              <a:gd name="connsiteY1" fmla="*/ 0 h 6252917"/>
              <a:gd name="connsiteX2" fmla="*/ 7225163 w 7225163"/>
              <a:gd name="connsiteY2" fmla="*/ 6238139 h 6252917"/>
              <a:gd name="connsiteX3" fmla="*/ 1300860 w 7225163"/>
              <a:gd name="connsiteY3" fmla="*/ 6252917 h 6252917"/>
              <a:gd name="connsiteX4" fmla="*/ 0 w 7225163"/>
              <a:gd name="connsiteY4" fmla="*/ 440488 h 6252917"/>
              <a:gd name="connsiteX0" fmla="*/ 0 w 7245526"/>
              <a:gd name="connsiteY0" fmla="*/ 1401553 h 7213982"/>
              <a:gd name="connsiteX1" fmla="*/ 7245526 w 7245526"/>
              <a:gd name="connsiteY1" fmla="*/ 0 h 7213982"/>
              <a:gd name="connsiteX2" fmla="*/ 7225163 w 7245526"/>
              <a:gd name="connsiteY2" fmla="*/ 7199204 h 7213982"/>
              <a:gd name="connsiteX3" fmla="*/ 1300860 w 7245526"/>
              <a:gd name="connsiteY3" fmla="*/ 7213982 h 7213982"/>
              <a:gd name="connsiteX4" fmla="*/ 0 w 7245526"/>
              <a:gd name="connsiteY4" fmla="*/ 1401553 h 7213982"/>
              <a:gd name="connsiteX0" fmla="*/ 0 w 7245526"/>
              <a:gd name="connsiteY0" fmla="*/ 1401553 h 7232575"/>
              <a:gd name="connsiteX1" fmla="*/ 7245526 w 7245526"/>
              <a:gd name="connsiteY1" fmla="*/ 0 h 7232575"/>
              <a:gd name="connsiteX2" fmla="*/ 7238447 w 7245526"/>
              <a:gd name="connsiteY2" fmla="*/ 7232575 h 7232575"/>
              <a:gd name="connsiteX3" fmla="*/ 1300860 w 7245526"/>
              <a:gd name="connsiteY3" fmla="*/ 7213982 h 7232575"/>
              <a:gd name="connsiteX4" fmla="*/ 0 w 7245526"/>
              <a:gd name="connsiteY4" fmla="*/ 1401553 h 7232575"/>
              <a:gd name="connsiteX0" fmla="*/ 0 w 7245526"/>
              <a:gd name="connsiteY0" fmla="*/ 1401553 h 7232575"/>
              <a:gd name="connsiteX1" fmla="*/ 7245526 w 7245526"/>
              <a:gd name="connsiteY1" fmla="*/ 0 h 7232575"/>
              <a:gd name="connsiteX2" fmla="*/ 7238447 w 7245526"/>
              <a:gd name="connsiteY2" fmla="*/ 7232575 h 7232575"/>
              <a:gd name="connsiteX3" fmla="*/ 1307502 w 7245526"/>
              <a:gd name="connsiteY3" fmla="*/ 7220656 h 7232575"/>
              <a:gd name="connsiteX4" fmla="*/ 0 w 7245526"/>
              <a:gd name="connsiteY4" fmla="*/ 1401553 h 7232575"/>
              <a:gd name="connsiteX0" fmla="*/ 0 w 7245526"/>
              <a:gd name="connsiteY0" fmla="*/ 1401553 h 7232575"/>
              <a:gd name="connsiteX1" fmla="*/ 7245526 w 7245526"/>
              <a:gd name="connsiteY1" fmla="*/ 0 h 7232575"/>
              <a:gd name="connsiteX2" fmla="*/ 7238447 w 7245526"/>
              <a:gd name="connsiteY2" fmla="*/ 7232575 h 7232575"/>
              <a:gd name="connsiteX3" fmla="*/ 1320786 w 7245526"/>
              <a:gd name="connsiteY3" fmla="*/ 7230667 h 7232575"/>
              <a:gd name="connsiteX4" fmla="*/ 0 w 7245526"/>
              <a:gd name="connsiteY4" fmla="*/ 1401553 h 7232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5526" h="7232575">
                <a:moveTo>
                  <a:pt x="0" y="1401553"/>
                </a:moveTo>
                <a:lnTo>
                  <a:pt x="7245526" y="0"/>
                </a:lnTo>
                <a:cubicBezTo>
                  <a:pt x="7238753" y="2283883"/>
                  <a:pt x="7237884" y="4123697"/>
                  <a:pt x="7238447" y="7232575"/>
                </a:cubicBezTo>
                <a:lnTo>
                  <a:pt x="1320786" y="7230667"/>
                </a:lnTo>
                <a:lnTo>
                  <a:pt x="0" y="1401553"/>
                </a:lnTo>
                <a:close/>
              </a:path>
            </a:pathLst>
          </a:custGeom>
          <a:solidFill>
            <a:schemeClr val="bg2">
              <a:alpha val="58000"/>
            </a:schemeClr>
          </a:solidFill>
        </p:spPr>
        <p:txBody>
          <a:bodyPr wrap="square" bIns="1188000" anchor="ctr">
            <a:noAutofit/>
          </a:bodyPr>
          <a:lstStyle>
            <a:lvl1pPr marL="0" indent="0" algn="ctr">
              <a:buNone/>
              <a:defRPr sz="2000">
                <a:solidFill>
                  <a:schemeClr val="tx2"/>
                </a:solidFill>
              </a:defRPr>
            </a:lvl1pPr>
          </a:lstStyle>
          <a:p>
            <a:r>
              <a:rPr lang="en-GB" dirty="0"/>
              <a:t>Insert image</a:t>
            </a:r>
            <a:br>
              <a:rPr lang="en-GB" dirty="0"/>
            </a:br>
            <a:r>
              <a:rPr lang="en-GB" dirty="0"/>
              <a:t>(overlay optional)</a:t>
            </a:r>
            <a:br>
              <a:rPr lang="en-GB" dirty="0"/>
            </a:br>
            <a:endParaRPr lang="en-GB" dirty="0"/>
          </a:p>
        </p:txBody>
      </p:sp>
      <p:sp>
        <p:nvSpPr>
          <p:cNvPr id="11" name="Text Placeholder 2">
            <a:extLst>
              <a:ext uri="{FF2B5EF4-FFF2-40B4-BE49-F238E27FC236}">
                <a16:creationId xmlns:a16="http://schemas.microsoft.com/office/drawing/2014/main" id="{6A3C08CE-0805-EC6A-439A-2F4CFE50E2C9}"/>
              </a:ext>
            </a:extLst>
          </p:cNvPr>
          <p:cNvSpPr>
            <a:spLocks noGrp="1"/>
          </p:cNvSpPr>
          <p:nvPr>
            <p:ph type="body" idx="1" hasCustomPrompt="1"/>
          </p:nvPr>
        </p:nvSpPr>
        <p:spPr>
          <a:xfrm>
            <a:off x="623571" y="3328190"/>
            <a:ext cx="1347469" cy="461491"/>
          </a:xfrm>
          <a:prstGeom prst="rect">
            <a:avLst/>
          </a:prstGeom>
        </p:spPr>
        <p:txBody>
          <a:bodyPr anchor="t">
            <a:normAutofit/>
          </a:bodyPr>
          <a:lstStyle>
            <a:lvl1pPr marL="0" indent="0">
              <a:buNone/>
              <a:defRPr sz="2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 mins)</a:t>
            </a:r>
          </a:p>
        </p:txBody>
      </p:sp>
      <p:sp>
        <p:nvSpPr>
          <p:cNvPr id="13" name="Text Placeholder 11">
            <a:extLst>
              <a:ext uri="{FF2B5EF4-FFF2-40B4-BE49-F238E27FC236}">
                <a16:creationId xmlns:a16="http://schemas.microsoft.com/office/drawing/2014/main" id="{C1A0828F-1F2C-3202-2434-BEED7ABD2D45}"/>
              </a:ext>
            </a:extLst>
          </p:cNvPr>
          <p:cNvSpPr>
            <a:spLocks noGrp="1"/>
          </p:cNvSpPr>
          <p:nvPr>
            <p:ph type="body" sz="quarter" idx="10" hasCustomPrompt="1"/>
          </p:nvPr>
        </p:nvSpPr>
        <p:spPr>
          <a:xfrm>
            <a:off x="713054" y="4497525"/>
            <a:ext cx="2172386" cy="551996"/>
          </a:xfrm>
          <a:prstGeom prst="rect">
            <a:avLst/>
          </a:prstGeom>
          <a:solidFill>
            <a:schemeClr val="accent2"/>
          </a:solidFill>
        </p:spPr>
        <p:txBody>
          <a:bodyPr bIns="0" anchor="ctr"/>
          <a:lstStyle>
            <a:lvl1pPr marL="0" indent="0" algn="ctr">
              <a:buSzPct val="90000"/>
              <a:buFont typeface="Arial" panose="020B0604020202020204" pitchFamily="34" charset="0"/>
              <a:buNone/>
              <a:defRPr sz="2000">
                <a:solidFill>
                  <a:schemeClr val="tx2"/>
                </a:solidFill>
                <a:latin typeface="+mj-lt"/>
              </a:defRPr>
            </a:lvl1pPr>
            <a:lvl2pPr marL="288000" indent="-288000">
              <a:buSzPct val="90000"/>
              <a:buFontTx/>
              <a:buNone/>
              <a:defRPr sz="2100"/>
            </a:lvl2pPr>
            <a:lvl3pPr marL="1143000" indent="-228600">
              <a:buFontTx/>
              <a:buBlip>
                <a:blip r:embed="rId4"/>
              </a:buBlip>
              <a:defRPr sz="1400"/>
            </a:lvl3pPr>
            <a:lvl4pPr marL="1600200" indent="-228600">
              <a:buFontTx/>
              <a:buBlip>
                <a:blip r:embed="rId4"/>
              </a:buBlip>
              <a:defRPr sz="1200"/>
            </a:lvl4pPr>
            <a:lvl5pPr marL="2057400" indent="-228600">
              <a:buFontTx/>
              <a:buBlip>
                <a:blip r:embed="rId4"/>
              </a:buBlip>
              <a:defRPr sz="1200"/>
            </a:lvl5pPr>
          </a:lstStyle>
          <a:p>
            <a:pPr lvl="0"/>
            <a:r>
              <a:rPr lang="en-US" dirty="0"/>
              <a:t>Button</a:t>
            </a:r>
            <a:endParaRPr lang="en-GB" dirty="0"/>
          </a:p>
        </p:txBody>
      </p:sp>
      <p:grpSp>
        <p:nvGrpSpPr>
          <p:cNvPr id="14" name="Group 13">
            <a:extLst>
              <a:ext uri="{FF2B5EF4-FFF2-40B4-BE49-F238E27FC236}">
                <a16:creationId xmlns:a16="http://schemas.microsoft.com/office/drawing/2014/main" id="{EBBEE954-3EC5-898A-CFB7-3BD4BB90E56F}"/>
              </a:ext>
            </a:extLst>
          </p:cNvPr>
          <p:cNvGrpSpPr/>
          <p:nvPr userDrawn="1"/>
        </p:nvGrpSpPr>
        <p:grpSpPr>
          <a:xfrm rot="16200000">
            <a:off x="10886373" y="-444080"/>
            <a:ext cx="437074" cy="2219325"/>
            <a:chOff x="7141845" y="4638675"/>
            <a:chExt cx="437074" cy="2219325"/>
          </a:xfrm>
        </p:grpSpPr>
        <p:cxnSp>
          <p:nvCxnSpPr>
            <p:cNvPr id="15" name="Straight Connector 14">
              <a:extLst>
                <a:ext uri="{FF2B5EF4-FFF2-40B4-BE49-F238E27FC236}">
                  <a16:creationId xmlns:a16="http://schemas.microsoft.com/office/drawing/2014/main" id="{62B76DAE-39AB-38C9-0BE2-C3EBC2FB8CF9}"/>
                </a:ext>
              </a:extLst>
            </p:cNvPr>
            <p:cNvCxnSpPr>
              <a:cxnSpLocks/>
            </p:cNvCxnSpPr>
            <p:nvPr userDrawn="1"/>
          </p:nvCxnSpPr>
          <p:spPr>
            <a:xfrm flipH="1" flipV="1">
              <a:off x="7275195" y="5276850"/>
              <a:ext cx="303724" cy="1581150"/>
            </a:xfrm>
            <a:prstGeom prst="line">
              <a:avLst/>
            </a:prstGeom>
            <a:ln w="63500"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2385CEA-722F-5B7D-B79A-D027EE457717}"/>
                </a:ext>
              </a:extLst>
            </p:cNvPr>
            <p:cNvCxnSpPr>
              <a:cxnSpLocks/>
            </p:cNvCxnSpPr>
            <p:nvPr userDrawn="1"/>
          </p:nvCxnSpPr>
          <p:spPr>
            <a:xfrm flipH="1" flipV="1">
              <a:off x="7141845" y="4638675"/>
              <a:ext cx="76846" cy="400050"/>
            </a:xfrm>
            <a:prstGeom prst="line">
              <a:avLst/>
            </a:prstGeom>
            <a:ln w="63500" cap="rnd">
              <a:solidFill>
                <a:schemeClr val="accent3"/>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02431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ext-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E04BF5-96AD-E21A-8438-E2B07F280085}"/>
              </a:ext>
            </a:extLst>
          </p:cNvPr>
          <p:cNvSpPr/>
          <p:nvPr userDrawn="1"/>
        </p:nvSpPr>
        <p:spPr>
          <a:xfrm>
            <a:off x="0" y="6217920"/>
            <a:ext cx="12192000" cy="6400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a:extLst>
              <a:ext uri="{FF2B5EF4-FFF2-40B4-BE49-F238E27FC236}">
                <a16:creationId xmlns:a16="http://schemas.microsoft.com/office/drawing/2014/main" id="{8A458B71-F033-698E-9EFB-E782D694488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87290" y="6450151"/>
            <a:ext cx="1240204" cy="234000"/>
          </a:xfrm>
          <a:prstGeom prst="rect">
            <a:avLst/>
          </a:prstGeom>
        </p:spPr>
      </p:pic>
      <p:sp>
        <p:nvSpPr>
          <p:cNvPr id="3" name="Title 1">
            <a:extLst>
              <a:ext uri="{FF2B5EF4-FFF2-40B4-BE49-F238E27FC236}">
                <a16:creationId xmlns:a16="http://schemas.microsoft.com/office/drawing/2014/main" id="{073ACE08-FF9B-6D8B-BECB-DB71494B6BC3}"/>
              </a:ext>
            </a:extLst>
          </p:cNvPr>
          <p:cNvSpPr>
            <a:spLocks noGrp="1"/>
          </p:cNvSpPr>
          <p:nvPr>
            <p:ph type="title" hasCustomPrompt="1"/>
          </p:nvPr>
        </p:nvSpPr>
        <p:spPr>
          <a:xfrm>
            <a:off x="590840" y="605790"/>
            <a:ext cx="7519670" cy="1141730"/>
          </a:xfrm>
          <a:prstGeom prst="rect">
            <a:avLst/>
          </a:prstGeom>
        </p:spPr>
        <p:txBody>
          <a:bodyPr anchor="t">
            <a:noAutofit/>
          </a:bodyPr>
          <a:lstStyle>
            <a:lvl1pPr>
              <a:defRPr sz="3800">
                <a:solidFill>
                  <a:schemeClr val="tx2"/>
                </a:solidFill>
              </a:defRPr>
            </a:lvl1pPr>
          </a:lstStyle>
          <a:p>
            <a:r>
              <a:rPr lang="en-US" dirty="0"/>
              <a:t>Insert title</a:t>
            </a:r>
            <a:endParaRPr lang="en-GB" dirty="0"/>
          </a:p>
        </p:txBody>
      </p:sp>
      <p:sp>
        <p:nvSpPr>
          <p:cNvPr id="12" name="Text Placeholder 11">
            <a:extLst>
              <a:ext uri="{FF2B5EF4-FFF2-40B4-BE49-F238E27FC236}">
                <a16:creationId xmlns:a16="http://schemas.microsoft.com/office/drawing/2014/main" id="{AB665C2F-7CF9-F66D-2218-1519AC5AFCBC}"/>
              </a:ext>
            </a:extLst>
          </p:cNvPr>
          <p:cNvSpPr>
            <a:spLocks noGrp="1"/>
          </p:cNvSpPr>
          <p:nvPr>
            <p:ph type="body" sz="quarter" idx="10" hasCustomPrompt="1"/>
          </p:nvPr>
        </p:nvSpPr>
        <p:spPr>
          <a:xfrm>
            <a:off x="605073" y="2353310"/>
            <a:ext cx="8043012" cy="3275330"/>
          </a:xfrm>
          <a:prstGeom prst="rect">
            <a:avLst/>
          </a:prstGeom>
        </p:spPr>
        <p:txBody>
          <a:bodyPr/>
          <a:lstStyle>
            <a:lvl1pPr marL="288000" indent="-288000">
              <a:buSzPct val="90000"/>
              <a:buFontTx/>
              <a:buBlip>
                <a:blip r:embed="rId4"/>
              </a:buBlip>
              <a:defRPr sz="2000"/>
            </a:lvl1pPr>
            <a:lvl2pPr marL="288000" indent="-288000">
              <a:buSzPct val="90000"/>
              <a:buFontTx/>
              <a:buNone/>
              <a:defRPr sz="2100"/>
            </a:lvl2pPr>
            <a:lvl3pPr marL="1143000" indent="-228600">
              <a:buFontTx/>
              <a:buBlip>
                <a:blip r:embed="rId4"/>
              </a:buBlip>
              <a:defRPr sz="1400"/>
            </a:lvl3pPr>
            <a:lvl4pPr marL="1600200" indent="-228600">
              <a:buFontTx/>
              <a:buBlip>
                <a:blip r:embed="rId4"/>
              </a:buBlip>
              <a:defRPr sz="1200"/>
            </a:lvl4pPr>
            <a:lvl5pPr marL="2057400" indent="-228600">
              <a:buFontTx/>
              <a:buBlip>
                <a:blip r:embed="rId4"/>
              </a:buBlip>
              <a:defRPr sz="1200"/>
            </a:lvl5pPr>
          </a:lstStyle>
          <a:p>
            <a:pPr lvl="0"/>
            <a:r>
              <a:rPr lang="en-US" dirty="0"/>
              <a:t>Click to insert text</a:t>
            </a:r>
            <a:endParaRPr lang="en-GB" dirty="0"/>
          </a:p>
        </p:txBody>
      </p:sp>
    </p:spTree>
    <p:extLst>
      <p:ext uri="{BB962C8B-B14F-4D97-AF65-F5344CB8AC3E}">
        <p14:creationId xmlns:p14="http://schemas.microsoft.com/office/powerpoint/2010/main" val="284070530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theme" Target="../theme/theme2.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5.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5" r:id="rId2"/>
    <p:sldLayoutId id="2147483656" r:id="rId3"/>
    <p:sldLayoutId id="2147483657" r:id="rId4"/>
    <p:sldLayoutId id="2147483658"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922802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118823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303886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94"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6949198"/>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1.jpeg"/><Relationship Id="rId3" Type="http://schemas.openxmlformats.org/officeDocument/2006/relationships/image" Target="../media/image21.jpeg"/><Relationship Id="rId7" Type="http://schemas.openxmlformats.org/officeDocument/2006/relationships/image" Target="../media/image25.jpeg"/><Relationship Id="rId12"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24.jpeg"/><Relationship Id="rId11" Type="http://schemas.openxmlformats.org/officeDocument/2006/relationships/image" Target="../media/image29.jpg"/><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34.sv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hyperlink" Target="http://www.discovercreative.careers/"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ideo" Target="https://player.vimeo.com/video/842535281?app_id=122963" TargetMode="Externa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7.emf"/></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video" Target="https://player.vimeo.com/video/512891712?app_id=122963" TargetMode="Externa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CED6F-21DC-828D-B9B5-840417533718}"/>
              </a:ext>
            </a:extLst>
          </p:cNvPr>
          <p:cNvSpPr>
            <a:spLocks noGrp="1"/>
          </p:cNvSpPr>
          <p:nvPr>
            <p:ph type="title"/>
          </p:nvPr>
        </p:nvSpPr>
        <p:spPr/>
        <p:txBody>
          <a:bodyPr/>
          <a:lstStyle/>
          <a:p>
            <a:r>
              <a:rPr lang="en-US" dirty="0"/>
              <a:t>Crafts, fashion and textiles</a:t>
            </a:r>
            <a:endParaRPr lang="en-GB" dirty="0"/>
          </a:p>
        </p:txBody>
      </p:sp>
      <p:pic>
        <p:nvPicPr>
          <p:cNvPr id="5" name="Picture Placeholder 4" descr="A person working on a piece of wood&#10;&#10;Description automatically generated">
            <a:extLst>
              <a:ext uri="{FF2B5EF4-FFF2-40B4-BE49-F238E27FC236}">
                <a16:creationId xmlns:a16="http://schemas.microsoft.com/office/drawing/2014/main" id="{F6D512A5-966B-C8A4-B505-B387A23B7835}"/>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7364587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21125D-1550-4C5E-BB37-E227A60AFB63}"/>
              </a:ext>
            </a:extLst>
          </p:cNvPr>
          <p:cNvSpPr>
            <a:spLocks noGrp="1"/>
          </p:cNvSpPr>
          <p:nvPr>
            <p:ph type="title"/>
          </p:nvPr>
        </p:nvSpPr>
        <p:spPr>
          <a:xfrm>
            <a:off x="590840" y="605790"/>
            <a:ext cx="11261854" cy="1141730"/>
          </a:xfrm>
        </p:spPr>
        <p:txBody>
          <a:bodyPr/>
          <a:lstStyle/>
          <a:p>
            <a:r>
              <a:rPr lang="en-US" dirty="0"/>
              <a:t>Sustainably innovative</a:t>
            </a:r>
            <a:endParaRPr lang="en-GB" dirty="0"/>
          </a:p>
        </p:txBody>
      </p:sp>
      <p:sp>
        <p:nvSpPr>
          <p:cNvPr id="9" name="Text Placeholder 8">
            <a:extLst>
              <a:ext uri="{FF2B5EF4-FFF2-40B4-BE49-F238E27FC236}">
                <a16:creationId xmlns:a16="http://schemas.microsoft.com/office/drawing/2014/main" id="{BC9918EE-1E56-4700-B8B0-08AA53C4F265}"/>
              </a:ext>
            </a:extLst>
          </p:cNvPr>
          <p:cNvSpPr>
            <a:spLocks noGrp="1"/>
          </p:cNvSpPr>
          <p:nvPr>
            <p:ph type="body" sz="quarter" idx="10"/>
          </p:nvPr>
        </p:nvSpPr>
        <p:spPr/>
        <p:txBody>
          <a:bodyPr/>
          <a:lstStyle/>
          <a:p>
            <a:pPr marL="114300" indent="0">
              <a:buNone/>
            </a:pPr>
            <a:r>
              <a:rPr lang="en-US" dirty="0">
                <a:solidFill>
                  <a:schemeClr val="tx1">
                    <a:lumMod val="50000"/>
                    <a:lumOff val="50000"/>
                  </a:schemeClr>
                </a:solidFill>
              </a:rPr>
              <a:t>?</a:t>
            </a:r>
            <a:endParaRPr lang="en-US" dirty="0">
              <a:solidFill>
                <a:schemeClr val="bg1"/>
              </a:solidFill>
            </a:endParaRPr>
          </a:p>
          <a:p>
            <a:pPr marL="114300" indent="0">
              <a:buNone/>
            </a:pPr>
            <a:endParaRPr lang="en-US" dirty="0">
              <a:solidFill>
                <a:schemeClr val="bg1"/>
              </a:solidFill>
            </a:endParaRPr>
          </a:p>
        </p:txBody>
      </p:sp>
      <p:pic>
        <p:nvPicPr>
          <p:cNvPr id="11" name="Picture 10" descr="A picture containing diagram&#10;&#10;Description automatically generated">
            <a:extLst>
              <a:ext uri="{FF2B5EF4-FFF2-40B4-BE49-F238E27FC236}">
                <a16:creationId xmlns:a16="http://schemas.microsoft.com/office/drawing/2014/main" id="{A9404AD3-04C1-4073-9856-E938CA277E7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248" y="1690688"/>
            <a:ext cx="2676525" cy="1380538"/>
          </a:xfrm>
          <a:prstGeom prst="rect">
            <a:avLst/>
          </a:prstGeom>
        </p:spPr>
      </p:pic>
      <p:pic>
        <p:nvPicPr>
          <p:cNvPr id="13" name="Picture 12" descr="A picture containing indoor, wood&#10;&#10;Description automatically generated">
            <a:extLst>
              <a:ext uri="{FF2B5EF4-FFF2-40B4-BE49-F238E27FC236}">
                <a16:creationId xmlns:a16="http://schemas.microsoft.com/office/drawing/2014/main" id="{CE9A8217-1CF5-4386-B020-2C93AF5C90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06832" y="1702141"/>
            <a:ext cx="3085168" cy="2985185"/>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E4207DCD-48F3-4D7E-AE8A-D3D98BCEAFE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678501" y="1687387"/>
            <a:ext cx="1832479" cy="1612474"/>
          </a:xfrm>
          <a:prstGeom prst="rect">
            <a:avLst/>
          </a:prstGeom>
        </p:spPr>
      </p:pic>
      <p:pic>
        <p:nvPicPr>
          <p:cNvPr id="22" name="Picture 21" descr="A picture containing indoor, plastic, pink, colorful&#10;&#10;Description automatically generated">
            <a:extLst>
              <a:ext uri="{FF2B5EF4-FFF2-40B4-BE49-F238E27FC236}">
                <a16:creationId xmlns:a16="http://schemas.microsoft.com/office/drawing/2014/main" id="{25654310-4753-4C10-B108-7EA65DA536E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34" y="5105873"/>
            <a:ext cx="2255956" cy="1752126"/>
          </a:xfrm>
          <a:prstGeom prst="rect">
            <a:avLst/>
          </a:prstGeom>
        </p:spPr>
      </p:pic>
      <p:pic>
        <p:nvPicPr>
          <p:cNvPr id="24" name="Picture 23" descr="A picture containing accessory&#10;&#10;Description automatically generated">
            <a:extLst>
              <a:ext uri="{FF2B5EF4-FFF2-40B4-BE49-F238E27FC236}">
                <a16:creationId xmlns:a16="http://schemas.microsoft.com/office/drawing/2014/main" id="{50026841-9A32-43A6-A7DE-F4F477DF64C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123927" y="4687326"/>
            <a:ext cx="2549590" cy="2169026"/>
          </a:xfrm>
          <a:prstGeom prst="rect">
            <a:avLst/>
          </a:prstGeom>
        </p:spPr>
      </p:pic>
      <p:pic>
        <p:nvPicPr>
          <p:cNvPr id="2050" name="Picture 2" descr="These Unique and Awesome DIY Upcycle Jean Projects are going to totally inspire you to create something fabulous!  So many choices… which one is going to be on your to do list?">
            <a:extLst>
              <a:ext uri="{FF2B5EF4-FFF2-40B4-BE49-F238E27FC236}">
                <a16:creationId xmlns:a16="http://schemas.microsoft.com/office/drawing/2014/main" id="{D05EAD91-3075-4DEF-8BB9-DF430BBFE979}"/>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2071566" y="3093115"/>
            <a:ext cx="2431919" cy="379135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B8718C35-186D-4193-8A0A-C904B136BCFC}"/>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608869" y="1712144"/>
            <a:ext cx="2471693" cy="2611833"/>
          </a:xfrm>
          <a:prstGeom prst="rect">
            <a:avLst/>
          </a:prstGeom>
        </p:spPr>
      </p:pic>
      <p:pic>
        <p:nvPicPr>
          <p:cNvPr id="30" name="Picture 29" descr="A picture containing indoor, gambling house&#10;&#10;Description automatically generated">
            <a:extLst>
              <a:ext uri="{FF2B5EF4-FFF2-40B4-BE49-F238E27FC236}">
                <a16:creationId xmlns:a16="http://schemas.microsoft.com/office/drawing/2014/main" id="{83A0DAF7-BD8B-4AD6-BF9C-D4A66E7B511D}"/>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480035" y="4760695"/>
            <a:ext cx="2643892" cy="2147123"/>
          </a:xfrm>
          <a:prstGeom prst="rect">
            <a:avLst/>
          </a:prstGeom>
        </p:spPr>
      </p:pic>
      <p:sp>
        <p:nvSpPr>
          <p:cNvPr id="31" name="TextBox 30">
            <a:extLst>
              <a:ext uri="{FF2B5EF4-FFF2-40B4-BE49-F238E27FC236}">
                <a16:creationId xmlns:a16="http://schemas.microsoft.com/office/drawing/2014/main" id="{605D9F47-8615-47B8-B28C-D22175E58016}"/>
              </a:ext>
            </a:extLst>
          </p:cNvPr>
          <p:cNvSpPr txBox="1"/>
          <p:nvPr/>
        </p:nvSpPr>
        <p:spPr>
          <a:xfrm>
            <a:off x="7837291" y="4201987"/>
            <a:ext cx="1316386" cy="307777"/>
          </a:xfrm>
          <a:prstGeom prst="rect">
            <a:avLst/>
          </a:prstGeom>
          <a:noFill/>
        </p:spPr>
        <p:txBody>
          <a:bodyPr wrap="none" rtlCol="0">
            <a:spAutoFit/>
          </a:bodyPr>
          <a:lstStyle/>
          <a:p>
            <a:r>
              <a:rPr lang="en-US" b="1" dirty="0">
                <a:solidFill>
                  <a:schemeClr val="tx2"/>
                </a:solidFill>
              </a:rPr>
              <a:t>Ring pull bag</a:t>
            </a:r>
            <a:endParaRPr lang="en-GB" b="1" dirty="0">
              <a:solidFill>
                <a:schemeClr val="tx2"/>
              </a:solidFill>
            </a:endParaRPr>
          </a:p>
        </p:txBody>
      </p:sp>
      <p:sp>
        <p:nvSpPr>
          <p:cNvPr id="33" name="TextBox 32">
            <a:extLst>
              <a:ext uri="{FF2B5EF4-FFF2-40B4-BE49-F238E27FC236}">
                <a16:creationId xmlns:a16="http://schemas.microsoft.com/office/drawing/2014/main" id="{212CAEF3-1027-4FCD-A4F5-52C1FE7D5E91}"/>
              </a:ext>
            </a:extLst>
          </p:cNvPr>
          <p:cNvSpPr txBox="1"/>
          <p:nvPr/>
        </p:nvSpPr>
        <p:spPr>
          <a:xfrm>
            <a:off x="4552713" y="4372773"/>
            <a:ext cx="1887055" cy="307777"/>
          </a:xfrm>
          <a:prstGeom prst="rect">
            <a:avLst/>
          </a:prstGeom>
          <a:noFill/>
        </p:spPr>
        <p:txBody>
          <a:bodyPr wrap="none" rtlCol="0">
            <a:spAutoFit/>
          </a:bodyPr>
          <a:lstStyle/>
          <a:p>
            <a:r>
              <a:rPr lang="en-US" dirty="0"/>
              <a:t>Newspaper Jewellery</a:t>
            </a:r>
            <a:endParaRPr lang="en-GB" dirty="0"/>
          </a:p>
        </p:txBody>
      </p:sp>
      <p:pic>
        <p:nvPicPr>
          <p:cNvPr id="5" name="Picture 4" descr="A picture containing indoor, basket, container, stack&#10;&#10;Description automatically generated">
            <a:extLst>
              <a:ext uri="{FF2B5EF4-FFF2-40B4-BE49-F238E27FC236}">
                <a16:creationId xmlns:a16="http://schemas.microsoft.com/office/drawing/2014/main" id="{4267C5C5-284F-4E95-ABF7-0114F5D1C098}"/>
              </a:ext>
            </a:extLst>
          </p:cNvPr>
          <p:cNvPicPr>
            <a:picLocks noChangeAspect="1"/>
          </p:cNvPicPr>
          <p:nvPr/>
        </p:nvPicPr>
        <p:blipFill>
          <a:blip r:embed="rId11"/>
          <a:stretch>
            <a:fillRect/>
          </a:stretch>
        </p:blipFill>
        <p:spPr>
          <a:xfrm>
            <a:off x="9949010" y="4710876"/>
            <a:ext cx="2242466" cy="2130343"/>
          </a:xfrm>
          <a:prstGeom prst="rect">
            <a:avLst/>
          </a:prstGeom>
        </p:spPr>
      </p:pic>
      <p:sp>
        <p:nvSpPr>
          <p:cNvPr id="34" name="TextBox 33">
            <a:extLst>
              <a:ext uri="{FF2B5EF4-FFF2-40B4-BE49-F238E27FC236}">
                <a16:creationId xmlns:a16="http://schemas.microsoft.com/office/drawing/2014/main" id="{88C8D81A-1598-4A33-A785-BD98B5869DF4}"/>
              </a:ext>
            </a:extLst>
          </p:cNvPr>
          <p:cNvSpPr txBox="1"/>
          <p:nvPr/>
        </p:nvSpPr>
        <p:spPr>
          <a:xfrm>
            <a:off x="10649416" y="4325430"/>
            <a:ext cx="1558440" cy="307777"/>
          </a:xfrm>
          <a:prstGeom prst="rect">
            <a:avLst/>
          </a:prstGeom>
          <a:noFill/>
        </p:spPr>
        <p:txBody>
          <a:bodyPr wrap="none" rtlCol="0">
            <a:spAutoFit/>
          </a:bodyPr>
          <a:lstStyle/>
          <a:p>
            <a:r>
              <a:rPr lang="en-US" dirty="0">
                <a:solidFill>
                  <a:schemeClr val="bg1"/>
                </a:solidFill>
              </a:rPr>
              <a:t>Vintage mini sofa</a:t>
            </a:r>
            <a:endParaRPr lang="en-GB" dirty="0">
              <a:solidFill>
                <a:schemeClr val="bg1"/>
              </a:solidFill>
            </a:endParaRPr>
          </a:p>
        </p:txBody>
      </p:sp>
      <p:pic>
        <p:nvPicPr>
          <p:cNvPr id="35" name="Picture 34" descr="A picture containing floor, indoor, wooden, wood&#10;&#10;Description automatically generated">
            <a:extLst>
              <a:ext uri="{FF2B5EF4-FFF2-40B4-BE49-F238E27FC236}">
                <a16:creationId xmlns:a16="http://schemas.microsoft.com/office/drawing/2014/main" id="{94658DC0-6E70-41E3-8832-DD3DFEA5490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473187" y="1696884"/>
            <a:ext cx="2084055" cy="3041922"/>
          </a:xfrm>
          <a:prstGeom prst="rect">
            <a:avLst/>
          </a:prstGeom>
        </p:spPr>
      </p:pic>
      <p:sp>
        <p:nvSpPr>
          <p:cNvPr id="37" name="TextBox 36">
            <a:extLst>
              <a:ext uri="{FF2B5EF4-FFF2-40B4-BE49-F238E27FC236}">
                <a16:creationId xmlns:a16="http://schemas.microsoft.com/office/drawing/2014/main" id="{113396E7-F2D6-4E7F-838E-CC5B8B906960}"/>
              </a:ext>
            </a:extLst>
          </p:cNvPr>
          <p:cNvSpPr txBox="1"/>
          <p:nvPr/>
        </p:nvSpPr>
        <p:spPr>
          <a:xfrm>
            <a:off x="4434782" y="1654560"/>
            <a:ext cx="1914307" cy="307777"/>
          </a:xfrm>
          <a:prstGeom prst="rect">
            <a:avLst/>
          </a:prstGeom>
          <a:noFill/>
        </p:spPr>
        <p:txBody>
          <a:bodyPr wrap="none" rtlCol="0">
            <a:spAutoFit/>
          </a:bodyPr>
          <a:lstStyle/>
          <a:p>
            <a:r>
              <a:rPr lang="en-US" b="1" dirty="0">
                <a:solidFill>
                  <a:schemeClr val="bg1"/>
                </a:solidFill>
                <a:effectLst>
                  <a:outerShdw blurRad="38100" dist="38100" dir="2700000" algn="tl">
                    <a:srgbClr val="000000">
                      <a:alpha val="43137"/>
                    </a:srgbClr>
                  </a:outerShdw>
                </a:effectLst>
              </a:rPr>
              <a:t>Old car part handles</a:t>
            </a:r>
            <a:endParaRPr lang="en-GB" b="1" dirty="0">
              <a:solidFill>
                <a:schemeClr val="bg1"/>
              </a:solidFill>
              <a:effectLst>
                <a:outerShdw blurRad="38100" dist="38100" dir="2700000" algn="tl">
                  <a:srgbClr val="000000">
                    <a:alpha val="43137"/>
                  </a:srgbClr>
                </a:outerShdw>
              </a:effectLst>
            </a:endParaRPr>
          </a:p>
        </p:txBody>
      </p:sp>
      <p:sp>
        <p:nvSpPr>
          <p:cNvPr id="2" name="TextBox 1">
            <a:extLst>
              <a:ext uri="{FF2B5EF4-FFF2-40B4-BE49-F238E27FC236}">
                <a16:creationId xmlns:a16="http://schemas.microsoft.com/office/drawing/2014/main" id="{5C975797-0C25-41C8-83A2-A50B7409F8FB}"/>
              </a:ext>
            </a:extLst>
          </p:cNvPr>
          <p:cNvSpPr txBox="1"/>
          <p:nvPr/>
        </p:nvSpPr>
        <p:spPr>
          <a:xfrm>
            <a:off x="5362879" y="4765275"/>
            <a:ext cx="2084055" cy="307777"/>
          </a:xfrm>
          <a:prstGeom prst="rect">
            <a:avLst/>
          </a:prstGeom>
          <a:noFill/>
        </p:spPr>
        <p:txBody>
          <a:bodyPr wrap="square" rtlCol="0">
            <a:spAutoFit/>
          </a:bodyPr>
          <a:lstStyle/>
          <a:p>
            <a:r>
              <a:rPr lang="en-US" dirty="0">
                <a:solidFill>
                  <a:schemeClr val="tx2"/>
                </a:solidFill>
              </a:rPr>
              <a:t>Newspaper jewellery</a:t>
            </a:r>
            <a:endParaRPr lang="en-GB" dirty="0">
              <a:solidFill>
                <a:schemeClr val="tx2"/>
              </a:solidFill>
            </a:endParaRPr>
          </a:p>
        </p:txBody>
      </p:sp>
      <p:sp>
        <p:nvSpPr>
          <p:cNvPr id="23" name="Rectangle 22">
            <a:extLst>
              <a:ext uri="{FF2B5EF4-FFF2-40B4-BE49-F238E27FC236}">
                <a16:creationId xmlns:a16="http://schemas.microsoft.com/office/drawing/2014/main" id="{8C637E90-DA22-4825-A135-041B704BE44D}"/>
              </a:ext>
            </a:extLst>
          </p:cNvPr>
          <p:cNvSpPr/>
          <p:nvPr/>
        </p:nvSpPr>
        <p:spPr>
          <a:xfrm rot="5400000">
            <a:off x="9301436" y="3938883"/>
            <a:ext cx="738662" cy="5093682"/>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691B5331-A346-4A8E-B494-1562EEA1E710}"/>
              </a:ext>
            </a:extLst>
          </p:cNvPr>
          <p:cNvSpPr txBox="1"/>
          <p:nvPr/>
        </p:nvSpPr>
        <p:spPr>
          <a:xfrm>
            <a:off x="7149751" y="6170512"/>
            <a:ext cx="5041725" cy="1092607"/>
          </a:xfrm>
          <a:prstGeom prst="rect">
            <a:avLst/>
          </a:prstGeom>
          <a:solidFill>
            <a:schemeClr val="bg2"/>
          </a:solidFill>
        </p:spPr>
        <p:txBody>
          <a:bodyPr wrap="square" rtlCol="0">
            <a:spAutoFit/>
          </a:bodyPr>
          <a:lstStyle/>
          <a:p>
            <a:r>
              <a:rPr lang="en-US" sz="1700" b="1" dirty="0">
                <a:solidFill>
                  <a:schemeClr val="tx2"/>
                </a:solidFill>
              </a:rPr>
              <a:t>31% of makers have changed their practice in the last three years in response to environmental concerns…</a:t>
            </a:r>
          </a:p>
          <a:p>
            <a:endParaRPr lang="en-GB" dirty="0"/>
          </a:p>
        </p:txBody>
      </p:sp>
      <p:sp>
        <p:nvSpPr>
          <p:cNvPr id="6" name="Rectangle 5">
            <a:extLst>
              <a:ext uri="{FF2B5EF4-FFF2-40B4-BE49-F238E27FC236}">
                <a16:creationId xmlns:a16="http://schemas.microsoft.com/office/drawing/2014/main" id="{597CF62F-849E-47C5-A0E4-222AD29679FF}"/>
              </a:ext>
            </a:extLst>
          </p:cNvPr>
          <p:cNvSpPr/>
          <p:nvPr/>
        </p:nvSpPr>
        <p:spPr>
          <a:xfrm>
            <a:off x="2121720" y="6532022"/>
            <a:ext cx="1846980" cy="307777"/>
          </a:xfrm>
          <a:prstGeom prst="rect">
            <a:avLst/>
          </a:prstGeom>
        </p:spPr>
        <p:txBody>
          <a:bodyPr wrap="square">
            <a:spAutoFit/>
          </a:bodyPr>
          <a:lstStyle/>
          <a:p>
            <a:r>
              <a:rPr lang="en-US" dirty="0">
                <a:solidFill>
                  <a:schemeClr val="tx2"/>
                </a:solidFill>
                <a:effectLst>
                  <a:outerShdw blurRad="38100" dist="38100" dir="2700000" algn="tl">
                    <a:srgbClr val="000000">
                      <a:alpha val="43137"/>
                    </a:srgbClr>
                  </a:outerShdw>
                </a:effectLst>
              </a:rPr>
              <a:t>Old jean accessories</a:t>
            </a:r>
            <a:endParaRPr lang="en-GB" dirty="0">
              <a:solidFill>
                <a:schemeClr val="tx2"/>
              </a:solidFill>
              <a:effectLst>
                <a:outerShdw blurRad="38100" dist="38100" dir="2700000" algn="tl">
                  <a:srgbClr val="000000">
                    <a:alpha val="43137"/>
                  </a:srgbClr>
                </a:outerShdw>
              </a:effectLst>
            </a:endParaRPr>
          </a:p>
        </p:txBody>
      </p:sp>
      <p:pic>
        <p:nvPicPr>
          <p:cNvPr id="10" name="Picture 9">
            <a:extLst>
              <a:ext uri="{FF2B5EF4-FFF2-40B4-BE49-F238E27FC236}">
                <a16:creationId xmlns:a16="http://schemas.microsoft.com/office/drawing/2014/main" id="{98EB3897-A785-4AAA-9B91-CF054DC645DC}"/>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9935" y="3069771"/>
            <a:ext cx="2068051" cy="2022616"/>
          </a:xfrm>
          <a:prstGeom prst="rect">
            <a:avLst/>
          </a:prstGeom>
        </p:spPr>
      </p:pic>
    </p:spTree>
    <p:extLst>
      <p:ext uri="{BB962C8B-B14F-4D97-AF65-F5344CB8AC3E}">
        <p14:creationId xmlns:p14="http://schemas.microsoft.com/office/powerpoint/2010/main" val="22682814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3">
            <a:extLst>
              <a:ext uri="{FF2B5EF4-FFF2-40B4-BE49-F238E27FC236}">
                <a16:creationId xmlns:a16="http://schemas.microsoft.com/office/drawing/2014/main" id="{F7594333-EE94-48AC-BDC2-0214F9567CB4}"/>
              </a:ext>
            </a:extLst>
          </p:cNvPr>
          <p:cNvSpPr>
            <a:spLocks noGrp="1"/>
          </p:cNvSpPr>
          <p:nvPr>
            <p:ph type="title"/>
          </p:nvPr>
        </p:nvSpPr>
        <p:spPr>
          <a:xfrm>
            <a:off x="590839" y="605789"/>
            <a:ext cx="6106211" cy="1590385"/>
          </a:xfrm>
        </p:spPr>
        <p:txBody>
          <a:bodyPr/>
          <a:lstStyle/>
          <a:p>
            <a:r>
              <a:rPr lang="en-US" dirty="0"/>
              <a:t>Sustainably innovative</a:t>
            </a:r>
            <a:br>
              <a:rPr lang="en-US" dirty="0">
                <a:solidFill>
                  <a:schemeClr val="tx1"/>
                </a:solidFill>
              </a:rPr>
            </a:br>
            <a:endParaRPr lang="en-GB" dirty="0">
              <a:solidFill>
                <a:schemeClr val="tx1"/>
              </a:solidFill>
            </a:endParaRPr>
          </a:p>
        </p:txBody>
      </p:sp>
      <p:sp>
        <p:nvSpPr>
          <p:cNvPr id="9" name="Text Placeholder 8">
            <a:extLst>
              <a:ext uri="{FF2B5EF4-FFF2-40B4-BE49-F238E27FC236}">
                <a16:creationId xmlns:a16="http://schemas.microsoft.com/office/drawing/2014/main" id="{BC9918EE-1E56-4700-B8B0-08AA53C4F265}"/>
              </a:ext>
            </a:extLst>
          </p:cNvPr>
          <p:cNvSpPr>
            <a:spLocks noGrp="1"/>
          </p:cNvSpPr>
          <p:nvPr>
            <p:ph type="body" sz="quarter" idx="10"/>
          </p:nvPr>
        </p:nvSpPr>
        <p:spPr>
          <a:xfrm>
            <a:off x="570634" y="1929225"/>
            <a:ext cx="6106211" cy="2999549"/>
          </a:xfrm>
        </p:spPr>
        <p:txBody>
          <a:bodyPr/>
          <a:lstStyle/>
          <a:p>
            <a:pPr marL="114300" indent="0">
              <a:buNone/>
            </a:pPr>
            <a:r>
              <a:rPr lang="en-US" i="1" dirty="0"/>
              <a:t>Students to work in pairs:</a:t>
            </a:r>
          </a:p>
          <a:p>
            <a:pPr marL="457200" indent="-342900">
              <a:buClr>
                <a:schemeClr val="dk1"/>
              </a:buClr>
              <a:buSzPts val="1800"/>
            </a:pPr>
            <a:r>
              <a:rPr lang="en-US" dirty="0"/>
              <a:t>Discuss possible raw materials that could be recycled, upcycled or downcycled – consider what would happen if you pair up two materials, what product could you create – be innovative, sustainable, creative and crafty! </a:t>
            </a:r>
          </a:p>
          <a:p>
            <a:pPr marL="457200" indent="-342900">
              <a:buClr>
                <a:schemeClr val="dk1"/>
              </a:buClr>
              <a:buSzPts val="1800"/>
            </a:pPr>
            <a:r>
              <a:rPr lang="en-US" dirty="0"/>
              <a:t>For your product to be a craft industry idea, the product must always be made-by-hand rather than manufactured in vast quantities. </a:t>
            </a:r>
          </a:p>
          <a:p>
            <a:pPr marL="457200" indent="-342900">
              <a:buClr>
                <a:schemeClr val="dk1"/>
              </a:buClr>
              <a:buSzPts val="1800"/>
            </a:pPr>
            <a:r>
              <a:rPr lang="en-US" dirty="0"/>
              <a:t>Consider what issues your product might solve or why would your customer want or need it. (see worksheet)</a:t>
            </a:r>
          </a:p>
          <a:p>
            <a:pPr marL="114300" indent="0">
              <a:buNone/>
            </a:pPr>
            <a:endParaRPr lang="en-US" dirty="0">
              <a:solidFill>
                <a:schemeClr val="bg1"/>
              </a:solidFill>
            </a:endParaRPr>
          </a:p>
          <a:p>
            <a:pPr marL="114300" indent="0">
              <a:buNone/>
            </a:pPr>
            <a:endParaRPr lang="en-US" dirty="0">
              <a:solidFill>
                <a:schemeClr val="bg1"/>
              </a:solidFill>
            </a:endParaRPr>
          </a:p>
        </p:txBody>
      </p:sp>
      <p:pic>
        <p:nvPicPr>
          <p:cNvPr id="5" name="Picture Placeholder 4">
            <a:extLst>
              <a:ext uri="{FF2B5EF4-FFF2-40B4-BE49-F238E27FC236}">
                <a16:creationId xmlns:a16="http://schemas.microsoft.com/office/drawing/2014/main" id="{BE83EEA2-F9B1-A2A2-3633-19462DB12C22}"/>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p:blipFill>
        <p:spPr>
          <a:xfrm>
            <a:off x="6364533" y="-69012"/>
            <a:ext cx="5830351" cy="6219988"/>
          </a:xfrm>
        </p:spPr>
      </p:pic>
    </p:spTree>
    <p:extLst>
      <p:ext uri="{BB962C8B-B14F-4D97-AF65-F5344CB8AC3E}">
        <p14:creationId xmlns:p14="http://schemas.microsoft.com/office/powerpoint/2010/main" val="19424067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3">
            <a:extLst>
              <a:ext uri="{FF2B5EF4-FFF2-40B4-BE49-F238E27FC236}">
                <a16:creationId xmlns:a16="http://schemas.microsoft.com/office/drawing/2014/main" id="{F7594333-EE94-48AC-BDC2-0214F9567CB4}"/>
              </a:ext>
            </a:extLst>
          </p:cNvPr>
          <p:cNvSpPr>
            <a:spLocks noGrp="1"/>
          </p:cNvSpPr>
          <p:nvPr>
            <p:ph type="title"/>
          </p:nvPr>
        </p:nvSpPr>
        <p:spPr>
          <a:xfrm>
            <a:off x="590840" y="605789"/>
            <a:ext cx="6086006" cy="1590385"/>
          </a:xfrm>
        </p:spPr>
        <p:txBody>
          <a:bodyPr/>
          <a:lstStyle/>
          <a:p>
            <a:r>
              <a:rPr lang="en-US" dirty="0"/>
              <a:t>Sustainably innovative</a:t>
            </a:r>
            <a:br>
              <a:rPr lang="en-US" dirty="0"/>
            </a:br>
            <a:endParaRPr lang="en-GB" dirty="0"/>
          </a:p>
        </p:txBody>
      </p:sp>
      <p:sp>
        <p:nvSpPr>
          <p:cNvPr id="9" name="Text Placeholder 8">
            <a:extLst>
              <a:ext uri="{FF2B5EF4-FFF2-40B4-BE49-F238E27FC236}">
                <a16:creationId xmlns:a16="http://schemas.microsoft.com/office/drawing/2014/main" id="{BC9918EE-1E56-4700-B8B0-08AA53C4F265}"/>
              </a:ext>
            </a:extLst>
          </p:cNvPr>
          <p:cNvSpPr>
            <a:spLocks noGrp="1"/>
          </p:cNvSpPr>
          <p:nvPr>
            <p:ph type="body" sz="quarter" idx="10"/>
          </p:nvPr>
        </p:nvSpPr>
        <p:spPr>
          <a:xfrm>
            <a:off x="605073" y="2196174"/>
            <a:ext cx="5490927" cy="2999549"/>
          </a:xfrm>
        </p:spPr>
        <p:txBody>
          <a:bodyPr/>
          <a:lstStyle/>
          <a:p>
            <a:pPr marL="114300" indent="0">
              <a:buClr>
                <a:schemeClr val="dk1"/>
              </a:buClr>
              <a:buSzPts val="1800"/>
              <a:buNone/>
            </a:pPr>
            <a:r>
              <a:rPr lang="en-US" i="1" dirty="0"/>
              <a:t>Extension Activity:</a:t>
            </a:r>
          </a:p>
          <a:p>
            <a:pPr marL="457200" indent="-342900">
              <a:buClr>
                <a:schemeClr val="dk1"/>
              </a:buClr>
              <a:buSzPts val="1800"/>
            </a:pPr>
            <a:endParaRPr lang="en-US" dirty="0"/>
          </a:p>
          <a:p>
            <a:pPr marL="457200" indent="-342900">
              <a:buClr>
                <a:schemeClr val="dk1"/>
              </a:buClr>
              <a:buSzPts val="1800"/>
            </a:pPr>
            <a:r>
              <a:rPr lang="en-US" dirty="0"/>
              <a:t>Craft is different </a:t>
            </a:r>
            <a:r>
              <a:rPr lang="en-GB" dirty="0"/>
              <a:t>from manufacturing because it is making-by-hand. </a:t>
            </a:r>
          </a:p>
          <a:p>
            <a:pPr marL="457200" indent="-342900">
              <a:buClr>
                <a:schemeClr val="dk1"/>
              </a:buClr>
              <a:buSzPts val="1800"/>
            </a:pPr>
            <a:r>
              <a:rPr lang="en-GB" dirty="0"/>
              <a:t>What item of clothing or accessory could you make from raw materials you have to hand?</a:t>
            </a:r>
          </a:p>
          <a:p>
            <a:pPr marL="457200" indent="-342900">
              <a:buClr>
                <a:schemeClr val="dk1"/>
              </a:buClr>
              <a:buSzPts val="1800"/>
            </a:pPr>
            <a:r>
              <a:rPr lang="en-GB" dirty="0"/>
              <a:t>Present your creation to the class!</a:t>
            </a:r>
            <a:endParaRPr lang="en-US" dirty="0"/>
          </a:p>
        </p:txBody>
      </p:sp>
      <p:pic>
        <p:nvPicPr>
          <p:cNvPr id="5" name="Picture Placeholder 4">
            <a:extLst>
              <a:ext uri="{FF2B5EF4-FFF2-40B4-BE49-F238E27FC236}">
                <a16:creationId xmlns:a16="http://schemas.microsoft.com/office/drawing/2014/main" id="{EB7E498F-B8F8-6010-B405-DC1128E80AEA}"/>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t="8670" b="8670"/>
          <a:stretch/>
        </p:blipFill>
        <p:spPr>
          <a:xfrm>
            <a:off x="6364533" y="-111459"/>
            <a:ext cx="5830351" cy="6219988"/>
          </a:xfrm>
        </p:spPr>
      </p:pic>
    </p:spTree>
    <p:extLst>
      <p:ext uri="{BB962C8B-B14F-4D97-AF65-F5344CB8AC3E}">
        <p14:creationId xmlns:p14="http://schemas.microsoft.com/office/powerpoint/2010/main" val="28331874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2" name="Title 1">
            <a:extLst>
              <a:ext uri="{FF2B5EF4-FFF2-40B4-BE49-F238E27FC236}">
                <a16:creationId xmlns:a16="http://schemas.microsoft.com/office/drawing/2014/main" id="{E2B32CAC-F466-1377-4051-3CD7E3B905BB}"/>
              </a:ext>
            </a:extLst>
          </p:cNvPr>
          <p:cNvSpPr>
            <a:spLocks noGrp="1"/>
          </p:cNvSpPr>
          <p:nvPr>
            <p:ph type="title"/>
          </p:nvPr>
        </p:nvSpPr>
        <p:spPr/>
        <p:txBody>
          <a:bodyPr/>
          <a:lstStyle/>
          <a:p>
            <a:r>
              <a:rPr lang="en-US" dirty="0"/>
              <a:t>Find out more about careers</a:t>
            </a:r>
            <a:endParaRPr lang="en-GB" dirty="0"/>
          </a:p>
        </p:txBody>
      </p:sp>
      <p:sp>
        <p:nvSpPr>
          <p:cNvPr id="130" name="Google Shape;130;p17"/>
          <p:cNvSpPr txBox="1">
            <a:spLocks noGrp="1"/>
          </p:cNvSpPr>
          <p:nvPr>
            <p:ph type="body" sz="quarter" idx="10"/>
          </p:nvPr>
        </p:nvSpPr>
        <p:spPr>
          <a:xfrm>
            <a:off x="1130158" y="1941816"/>
            <a:ext cx="5175108" cy="3955860"/>
          </a:xfrm>
          <a:prstGeom prst="rect">
            <a:avLst/>
          </a:prstGeom>
          <a:noFill/>
          <a:ln>
            <a:noFill/>
          </a:ln>
        </p:spPr>
        <p:txBody>
          <a:bodyPr spcFirstLastPara="1" wrap="square" lIns="91425" tIns="45700" rIns="91425" bIns="45700" anchor="t" anchorCtr="0">
            <a:noAutofit/>
          </a:bodyPr>
          <a:lstStyle/>
          <a:p>
            <a:pPr marL="457200" indent="-342900">
              <a:buClr>
                <a:schemeClr val="dk1"/>
              </a:buClr>
              <a:buSzPts val="1800"/>
              <a:buBlip>
                <a:blip r:embed="rId3"/>
              </a:buBlip>
            </a:pPr>
            <a:r>
              <a:rPr lang="en-US" sz="2000" dirty="0">
                <a:sym typeface="Arial"/>
              </a:rPr>
              <a:t>Visit </a:t>
            </a:r>
            <a:r>
              <a:rPr lang="en-US" sz="2000" dirty="0">
                <a:sym typeface="Arial"/>
                <a:hlinkClick r:id="rId4">
                  <a:extLst>
                    <a:ext uri="{A12FA001-AC4F-418D-AE19-62706E023703}">
                      <ahyp:hlinkClr xmlns:ahyp="http://schemas.microsoft.com/office/drawing/2018/hyperlinkcolor" val="tx"/>
                    </a:ext>
                  </a:extLst>
                </a:hlinkClick>
              </a:rPr>
              <a:t>www.discovercreative.careers</a:t>
            </a:r>
            <a:endParaRPr sz="2000" dirty="0">
              <a:sym typeface="Arial"/>
            </a:endParaRPr>
          </a:p>
          <a:p>
            <a:pPr marL="457200" indent="-342900">
              <a:buClr>
                <a:schemeClr val="dk1"/>
              </a:buClr>
              <a:buSzPts val="1800"/>
              <a:buBlip>
                <a:blip r:embed="rId3"/>
              </a:buBlip>
            </a:pPr>
            <a:r>
              <a:rPr lang="en-US" sz="2000" dirty="0">
                <a:sym typeface="Arial"/>
              </a:rPr>
              <a:t>Find a job you have never heard of</a:t>
            </a:r>
            <a:endParaRPr sz="2000" dirty="0">
              <a:sym typeface="Arial"/>
            </a:endParaRPr>
          </a:p>
          <a:p>
            <a:pPr marL="457200" indent="-342900">
              <a:buClr>
                <a:schemeClr val="dk1"/>
              </a:buClr>
              <a:buSzPts val="1800"/>
              <a:buBlip>
                <a:blip r:embed="rId3"/>
              </a:buBlip>
            </a:pPr>
            <a:r>
              <a:rPr lang="en-US" sz="2000" dirty="0">
                <a:sym typeface="Arial"/>
              </a:rPr>
              <a:t>Find a job you would like to do</a:t>
            </a:r>
            <a:endParaRPr sz="2000" dirty="0">
              <a:sym typeface="Arial"/>
            </a:endParaRPr>
          </a:p>
          <a:p>
            <a:pPr marL="457200" indent="-342900">
              <a:buClr>
                <a:schemeClr val="dk1"/>
              </a:buClr>
              <a:buSzPts val="1800"/>
              <a:buBlip>
                <a:blip r:embed="rId3"/>
              </a:buBlip>
            </a:pPr>
            <a:endParaRPr sz="2000" dirty="0">
              <a:sym typeface="Arial"/>
            </a:endParaRPr>
          </a:p>
          <a:p>
            <a:pPr marL="114300" lvl="0" indent="0" algn="l" rtl="0">
              <a:lnSpc>
                <a:spcPct val="90000"/>
              </a:lnSpc>
              <a:spcBef>
                <a:spcPts val="1000"/>
              </a:spcBef>
              <a:spcAft>
                <a:spcPts val="0"/>
              </a:spcAft>
              <a:buSzPts val="1800"/>
              <a:buNone/>
            </a:pPr>
            <a:endParaRPr dirty="0">
              <a:solidFill>
                <a:schemeClr val="lt1"/>
              </a:solidFill>
            </a:endParaRPr>
          </a:p>
          <a:p>
            <a:pPr marL="114300" lvl="0" indent="0" algn="l" rtl="0">
              <a:lnSpc>
                <a:spcPct val="90000"/>
              </a:lnSpc>
              <a:spcBef>
                <a:spcPts val="1000"/>
              </a:spcBef>
              <a:spcAft>
                <a:spcPts val="0"/>
              </a:spcAft>
              <a:buSzPts val="1800"/>
              <a:buNone/>
            </a:pPr>
            <a:endParaRPr dirty="0">
              <a:solidFill>
                <a:schemeClr val="lt1"/>
              </a:solidFill>
            </a:endParaRPr>
          </a:p>
          <a:p>
            <a:pPr marL="114300" lvl="0" indent="0" algn="l" rtl="0">
              <a:lnSpc>
                <a:spcPct val="90000"/>
              </a:lnSpc>
              <a:spcBef>
                <a:spcPts val="1000"/>
              </a:spcBef>
              <a:spcAft>
                <a:spcPts val="0"/>
              </a:spcAft>
              <a:buSzPts val="1800"/>
              <a:buNone/>
            </a:pPr>
            <a:endParaRPr dirty="0">
              <a:solidFill>
                <a:schemeClr val="lt1"/>
              </a:solidFill>
            </a:endParaRPr>
          </a:p>
        </p:txBody>
      </p:sp>
      <p:pic>
        <p:nvPicPr>
          <p:cNvPr id="6" name="Picture Placeholder 5" descr="A map of europe with many dots&#10;&#10;Description automatically generated">
            <a:extLst>
              <a:ext uri="{FF2B5EF4-FFF2-40B4-BE49-F238E27FC236}">
                <a16:creationId xmlns:a16="http://schemas.microsoft.com/office/drawing/2014/main" id="{C124A47A-9F1A-0840-A2F7-8D0A01A75D5E}"/>
              </a:ext>
            </a:extLst>
          </p:cNvPr>
          <p:cNvPicPr>
            <a:picLocks noGrp="1" noChangeAspect="1"/>
          </p:cNvPicPr>
          <p:nvPr>
            <p:ph type="pic" sz="quarter" idx="12"/>
          </p:nvPr>
        </p:nvPicPr>
        <p:blipFill>
          <a:blip r:embed="rId5" cstate="screen">
            <a:extLst>
              <a:ext uri="{28A0092B-C50C-407E-A947-70E740481C1C}">
                <a14:useLocalDpi xmlns:a14="http://schemas.microsoft.com/office/drawing/2010/main"/>
              </a:ext>
            </a:extLst>
          </a:blip>
          <a:srcRect/>
          <a:stretch/>
        </p:blip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A5752-FAFF-CF8F-6290-AF7E9C07B8FF}"/>
              </a:ext>
            </a:extLst>
          </p:cNvPr>
          <p:cNvSpPr>
            <a:spLocks noGrp="1"/>
          </p:cNvSpPr>
          <p:nvPr>
            <p:ph type="title"/>
          </p:nvPr>
        </p:nvSpPr>
        <p:spPr/>
        <p:txBody>
          <a:bodyPr/>
          <a:lstStyle/>
          <a:p>
            <a:r>
              <a:rPr lang="en-US" dirty="0"/>
              <a:t>Aims and objectives</a:t>
            </a:r>
            <a:r>
              <a:rPr lang="en-GB" dirty="0"/>
              <a:t>…</a:t>
            </a:r>
          </a:p>
        </p:txBody>
      </p:sp>
      <p:pic>
        <p:nvPicPr>
          <p:cNvPr id="5" name="Picture 4" descr="A clipboard with a check mark&#10;&#10;Description automatically generated with medium confidence">
            <a:extLst>
              <a:ext uri="{FF2B5EF4-FFF2-40B4-BE49-F238E27FC236}">
                <a16:creationId xmlns:a16="http://schemas.microsoft.com/office/drawing/2014/main" id="{FFBEC685-AE3C-D02A-7BDB-676B55992C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25938" y="2282541"/>
            <a:ext cx="740124" cy="1154288"/>
          </a:xfrm>
          <a:prstGeom prst="rect">
            <a:avLst/>
          </a:prstGeom>
        </p:spPr>
      </p:pic>
      <p:sp>
        <p:nvSpPr>
          <p:cNvPr id="4" name="Text Placeholder 2">
            <a:extLst>
              <a:ext uri="{FF2B5EF4-FFF2-40B4-BE49-F238E27FC236}">
                <a16:creationId xmlns:a16="http://schemas.microsoft.com/office/drawing/2014/main" id="{4BEDA309-C3B0-ABD7-256E-C81A8828043A}"/>
              </a:ext>
            </a:extLst>
          </p:cNvPr>
          <p:cNvSpPr>
            <a:spLocks noGrp="1"/>
          </p:cNvSpPr>
          <p:nvPr>
            <p:ph type="body" sz="quarter" idx="10"/>
          </p:nvPr>
        </p:nvSpPr>
        <p:spPr>
          <a:xfrm>
            <a:off x="2186374" y="4505466"/>
            <a:ext cx="8042275" cy="1346200"/>
          </a:xfrm>
        </p:spPr>
        <p:txBody>
          <a:bodyPr/>
          <a:lstStyle/>
          <a:p>
            <a:pPr marL="457200" lvl="0" indent="-298450" algn="l" rtl="0">
              <a:lnSpc>
                <a:spcPct val="115000"/>
              </a:lnSpc>
              <a:spcBef>
                <a:spcPts val="0"/>
              </a:spcBef>
              <a:spcAft>
                <a:spcPts val="0"/>
              </a:spcAft>
              <a:buSzPts val="1100"/>
              <a:buChar char="●"/>
            </a:pPr>
            <a:r>
              <a:rPr lang="en-US" sz="1800" dirty="0">
                <a:solidFill>
                  <a:schemeClr val="dk1"/>
                </a:solidFill>
                <a:ea typeface="Calibri"/>
                <a:cs typeface="Calibri"/>
                <a:sym typeface="Calibri"/>
              </a:rPr>
              <a:t>LO: To be aware of the different roles in the craft, fashion and textiles industry</a:t>
            </a:r>
          </a:p>
          <a:p>
            <a:pPr marL="457200" lvl="0" indent="-298450" algn="l" rtl="0">
              <a:lnSpc>
                <a:spcPct val="115000"/>
              </a:lnSpc>
              <a:spcBef>
                <a:spcPts val="0"/>
              </a:spcBef>
              <a:spcAft>
                <a:spcPts val="0"/>
              </a:spcAft>
              <a:buSzPts val="1100"/>
              <a:buChar char="●"/>
            </a:pPr>
            <a:r>
              <a:rPr lang="en-US" sz="1800" dirty="0">
                <a:solidFill>
                  <a:schemeClr val="dk1"/>
                </a:solidFill>
                <a:ea typeface="Calibri"/>
                <a:cs typeface="Calibri"/>
                <a:sym typeface="Calibri"/>
              </a:rPr>
              <a:t>AIM: To introduce students to the craft, fashion and textiles industry</a:t>
            </a:r>
            <a:endParaRPr lang="en-US" sz="1800" dirty="0"/>
          </a:p>
          <a:p>
            <a:endParaRPr lang="en-GB" dirty="0"/>
          </a:p>
        </p:txBody>
      </p:sp>
    </p:spTree>
    <p:extLst>
      <p:ext uri="{BB962C8B-B14F-4D97-AF65-F5344CB8AC3E}">
        <p14:creationId xmlns:p14="http://schemas.microsoft.com/office/powerpoint/2010/main" val="17842344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59EA8BDC-7938-4CE8-8BDA-85A32E7BF18E}"/>
              </a:ext>
            </a:extLst>
          </p:cNvPr>
          <p:cNvSpPr txBox="1">
            <a:spLocks/>
          </p:cNvSpPr>
          <p:nvPr/>
        </p:nvSpPr>
        <p:spPr>
          <a:xfrm>
            <a:off x="363755" y="327220"/>
            <a:ext cx="11661468" cy="132556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spcBef>
                <a:spcPct val="0"/>
              </a:spcBef>
            </a:pPr>
            <a:r>
              <a:rPr lang="en-US" sz="3800" kern="1200" dirty="0">
                <a:solidFill>
                  <a:srgbClr val="002060"/>
                </a:solidFill>
                <a:latin typeface="Arial Black" panose="020B0A04020102020204" pitchFamily="34" charset="0"/>
                <a:ea typeface="+mj-ea"/>
                <a:cs typeface="+mj-cs"/>
              </a:rPr>
              <a:t>Welcome to crafts, fashion and textiles</a:t>
            </a:r>
            <a:endParaRPr lang="en-GB" sz="3800" kern="1200" dirty="0">
              <a:solidFill>
                <a:srgbClr val="002060"/>
              </a:solidFill>
              <a:latin typeface="Arial Black" panose="020B0A04020102020204" pitchFamily="34" charset="0"/>
              <a:ea typeface="+mj-ea"/>
              <a:cs typeface="+mj-cs"/>
            </a:endParaRPr>
          </a:p>
        </p:txBody>
      </p:sp>
      <p:pic>
        <p:nvPicPr>
          <p:cNvPr id="3" name="Online Media 2">
            <a:hlinkClick r:id="" action="ppaction://media"/>
            <a:extLst>
              <a:ext uri="{FF2B5EF4-FFF2-40B4-BE49-F238E27FC236}">
                <a16:creationId xmlns:a16="http://schemas.microsoft.com/office/drawing/2014/main" id="{A9CBA16E-6DE8-8387-BB71-6DF95F8D3EF5}"/>
              </a:ext>
            </a:extLst>
          </p:cNvPr>
          <p:cNvPicPr>
            <a:picLocks noRot="1" noChangeAspect="1"/>
          </p:cNvPicPr>
          <p:nvPr>
            <a:videoFile r:link="rId1"/>
          </p:nvPr>
        </p:nvPicPr>
        <p:blipFill>
          <a:blip r:embed="rId4"/>
          <a:stretch>
            <a:fillRect/>
          </a:stretch>
        </p:blipFill>
        <p:spPr>
          <a:xfrm>
            <a:off x="2383294" y="1330917"/>
            <a:ext cx="7442631" cy="4186480"/>
          </a:xfrm>
          <a:prstGeom prst="rect">
            <a:avLst/>
          </a:prstGeom>
        </p:spPr>
      </p:pic>
    </p:spTree>
    <p:extLst>
      <p:ext uri="{BB962C8B-B14F-4D97-AF65-F5344CB8AC3E}">
        <p14:creationId xmlns:p14="http://schemas.microsoft.com/office/powerpoint/2010/main" val="618574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6" name="Google Shape;136;p19"/>
          <p:cNvSpPr txBox="1"/>
          <p:nvPr/>
        </p:nvSpPr>
        <p:spPr>
          <a:xfrm>
            <a:off x="454346" y="590704"/>
            <a:ext cx="10280469" cy="3846838"/>
          </a:xfrm>
          <a:prstGeom prst="rect">
            <a:avLst/>
          </a:prstGeom>
          <a:noFill/>
          <a:ln>
            <a:noFill/>
          </a:ln>
        </p:spPr>
        <p:txBody>
          <a:bodyPr spcFirstLastPara="1" wrap="square" lIns="91425" tIns="45700" rIns="91425" bIns="45700" anchor="t" anchorCtr="0">
            <a:noAutofit/>
          </a:bodyPr>
          <a:lstStyle/>
          <a:p>
            <a:pPr marR="0" lvl="0" algn="ctr" rtl="0">
              <a:lnSpc>
                <a:spcPct val="115000"/>
              </a:lnSpc>
              <a:spcBef>
                <a:spcPts val="1000"/>
              </a:spcBef>
              <a:spcAft>
                <a:spcPts val="0"/>
              </a:spcAft>
            </a:pPr>
            <a:endParaRPr lang="en-GB" sz="3200" dirty="0">
              <a:solidFill>
                <a:srgbClr val="06484C"/>
              </a:solidFill>
              <a:latin typeface="Verdana"/>
              <a:ea typeface="Verdana"/>
              <a:cs typeface="Verdana"/>
              <a:sym typeface="Verdana"/>
            </a:endParaRPr>
          </a:p>
        </p:txBody>
      </p:sp>
      <p:sp>
        <p:nvSpPr>
          <p:cNvPr id="2" name="Title 1">
            <a:extLst>
              <a:ext uri="{FF2B5EF4-FFF2-40B4-BE49-F238E27FC236}">
                <a16:creationId xmlns:a16="http://schemas.microsoft.com/office/drawing/2014/main" id="{B6FF78D3-9D30-CDB4-0693-7B13183B17ED}"/>
              </a:ext>
            </a:extLst>
          </p:cNvPr>
          <p:cNvSpPr>
            <a:spLocks noGrp="1"/>
          </p:cNvSpPr>
          <p:nvPr>
            <p:ph type="title"/>
          </p:nvPr>
        </p:nvSpPr>
        <p:spPr>
          <a:xfrm>
            <a:off x="590839" y="605789"/>
            <a:ext cx="5505161" cy="384547"/>
          </a:xfrm>
        </p:spPr>
        <p:txBody>
          <a:bodyPr/>
          <a:lstStyle/>
          <a:p>
            <a:r>
              <a:rPr lang="en-US" dirty="0"/>
              <a:t>Characteristics of the craft sector</a:t>
            </a:r>
            <a:endParaRPr lang="en-GB" dirty="0"/>
          </a:p>
        </p:txBody>
      </p:sp>
      <p:sp>
        <p:nvSpPr>
          <p:cNvPr id="3" name="Text Placeholder 2">
            <a:extLst>
              <a:ext uri="{FF2B5EF4-FFF2-40B4-BE49-F238E27FC236}">
                <a16:creationId xmlns:a16="http://schemas.microsoft.com/office/drawing/2014/main" id="{286380DD-8F5E-FD9D-8C6C-09279D7443FC}"/>
              </a:ext>
            </a:extLst>
          </p:cNvPr>
          <p:cNvSpPr>
            <a:spLocks noGrp="1"/>
          </p:cNvSpPr>
          <p:nvPr>
            <p:ph type="body" sz="quarter" idx="10"/>
          </p:nvPr>
        </p:nvSpPr>
        <p:spPr>
          <a:xfrm>
            <a:off x="590839" y="1929225"/>
            <a:ext cx="5830351" cy="2999549"/>
          </a:xfrm>
        </p:spPr>
        <p:txBody>
          <a:bodyPr/>
          <a:lstStyle/>
          <a:p>
            <a:pPr lvl="0">
              <a:lnSpc>
                <a:spcPct val="115000"/>
              </a:lnSpc>
              <a:spcBef>
                <a:spcPts val="1000"/>
              </a:spcBef>
            </a:pPr>
            <a:r>
              <a:rPr lang="en-US" sz="2000" dirty="0">
                <a:cs typeface="Calibri" panose="020F0502020204030204" pitchFamily="34" charset="0"/>
              </a:rPr>
              <a:t>The </a:t>
            </a:r>
            <a:r>
              <a:rPr lang="en-US" sz="2000" b="1" dirty="0">
                <a:cs typeface="Calibri" panose="020F0502020204030204" pitchFamily="34" charset="0"/>
              </a:rPr>
              <a:t>craft industry</a:t>
            </a:r>
            <a:r>
              <a:rPr lang="en-US" sz="2000" dirty="0">
                <a:cs typeface="Calibri" panose="020F0502020204030204" pitchFamily="34" charset="0"/>
              </a:rPr>
              <a:t> encompasses goods that are handmade by artisans or those skilled in a particular trade. </a:t>
            </a:r>
          </a:p>
          <a:p>
            <a:pPr lvl="0" algn="ctr">
              <a:lnSpc>
                <a:spcPct val="115000"/>
              </a:lnSpc>
              <a:spcBef>
                <a:spcPts val="1000"/>
              </a:spcBef>
            </a:pPr>
            <a:endParaRPr lang="en-US" sz="900" dirty="0">
              <a:cs typeface="Calibri" panose="020F0502020204030204" pitchFamily="34" charset="0"/>
            </a:endParaRPr>
          </a:p>
          <a:p>
            <a:pPr lvl="0">
              <a:lnSpc>
                <a:spcPct val="115000"/>
              </a:lnSpc>
              <a:spcBef>
                <a:spcPts val="1000"/>
              </a:spcBef>
            </a:pPr>
            <a:r>
              <a:rPr lang="en-US" sz="2000" dirty="0">
                <a:cs typeface="Calibri" panose="020F0502020204030204" pitchFamily="34" charset="0"/>
              </a:rPr>
              <a:t>Small businesses engaged in the </a:t>
            </a:r>
            <a:r>
              <a:rPr lang="en-US" sz="2000" b="1" dirty="0">
                <a:cs typeface="Calibri" panose="020F0502020204030204" pitchFamily="34" charset="0"/>
              </a:rPr>
              <a:t>craft</a:t>
            </a:r>
            <a:r>
              <a:rPr lang="en-US" sz="2000" dirty="0">
                <a:cs typeface="Calibri" panose="020F0502020204030204" pitchFamily="34" charset="0"/>
              </a:rPr>
              <a:t> trade include everything from art galleries to handmade textiles to culinary products. </a:t>
            </a:r>
          </a:p>
          <a:p>
            <a:pPr lvl="0" algn="ctr">
              <a:lnSpc>
                <a:spcPct val="115000"/>
              </a:lnSpc>
              <a:spcBef>
                <a:spcPts val="1000"/>
              </a:spcBef>
            </a:pPr>
            <a:endParaRPr lang="en-US" sz="900" dirty="0">
              <a:cs typeface="Calibri" panose="020F0502020204030204" pitchFamily="34" charset="0"/>
            </a:endParaRPr>
          </a:p>
          <a:p>
            <a:pPr lvl="0">
              <a:lnSpc>
                <a:spcPct val="115000"/>
              </a:lnSpc>
              <a:spcBef>
                <a:spcPts val="1000"/>
              </a:spcBef>
            </a:pPr>
            <a:r>
              <a:rPr lang="en-US" sz="2000" dirty="0">
                <a:cs typeface="Calibri" panose="020F0502020204030204" pitchFamily="34" charset="0"/>
              </a:rPr>
              <a:t>Often, </a:t>
            </a:r>
            <a:r>
              <a:rPr lang="en-US" sz="2000" b="1" dirty="0">
                <a:cs typeface="Calibri" panose="020F0502020204030204" pitchFamily="34" charset="0"/>
              </a:rPr>
              <a:t>craft industry</a:t>
            </a:r>
            <a:r>
              <a:rPr lang="en-US" sz="2000" dirty="0">
                <a:cs typeface="Calibri" panose="020F0502020204030204" pitchFamily="34" charset="0"/>
              </a:rPr>
              <a:t> </a:t>
            </a:r>
            <a:r>
              <a:rPr lang="en-US" sz="2000" b="1" dirty="0">
                <a:cs typeface="Calibri" panose="020F0502020204030204" pitchFamily="34" charset="0"/>
              </a:rPr>
              <a:t>entrepreneurs </a:t>
            </a:r>
            <a:r>
              <a:rPr lang="en-US" sz="2000" dirty="0">
                <a:cs typeface="Calibri" panose="020F0502020204030204" pitchFamily="34" charset="0"/>
              </a:rPr>
              <a:t>operate independently and are not franchised.</a:t>
            </a:r>
            <a:endParaRPr lang="en-GB" sz="2000" b="1" dirty="0">
              <a:ea typeface="Verdana"/>
              <a:cs typeface="Calibri" panose="020F0502020204030204" pitchFamily="34" charset="0"/>
              <a:sym typeface="Verdana"/>
            </a:endParaRPr>
          </a:p>
          <a:p>
            <a:pPr marL="457200" marR="0" lvl="0" indent="-457200" rtl="0">
              <a:lnSpc>
                <a:spcPct val="115000"/>
              </a:lnSpc>
              <a:spcBef>
                <a:spcPts val="1000"/>
              </a:spcBef>
              <a:spcAft>
                <a:spcPts val="0"/>
              </a:spcAft>
              <a:buFont typeface="Arial" panose="020B0604020202020204" pitchFamily="34" charset="0"/>
              <a:buChar char="•"/>
            </a:pPr>
            <a:endParaRPr lang="en-GB" sz="2400" dirty="0">
              <a:solidFill>
                <a:srgbClr val="06484C"/>
              </a:solidFill>
            </a:endParaRPr>
          </a:p>
          <a:p>
            <a:pPr algn="ctr">
              <a:lnSpc>
                <a:spcPct val="115000"/>
              </a:lnSpc>
              <a:spcBef>
                <a:spcPts val="1000"/>
              </a:spcBef>
            </a:pPr>
            <a:endParaRPr lang="en-GB" sz="2400" dirty="0">
              <a:solidFill>
                <a:srgbClr val="06484C"/>
              </a:solidFill>
            </a:endParaRPr>
          </a:p>
          <a:p>
            <a:endParaRPr lang="en-GB" dirty="0"/>
          </a:p>
        </p:txBody>
      </p:sp>
      <p:pic>
        <p:nvPicPr>
          <p:cNvPr id="6" name="Picture Placeholder 5">
            <a:extLst>
              <a:ext uri="{FF2B5EF4-FFF2-40B4-BE49-F238E27FC236}">
                <a16:creationId xmlns:a16="http://schemas.microsoft.com/office/drawing/2014/main" id="{8D41D128-537C-F8E1-09C0-0FE134EB85FF}"/>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p:blipFill>
        <p:spPr>
          <a:xfrm>
            <a:off x="6364288" y="-34925"/>
            <a:ext cx="5830887" cy="6219825"/>
          </a:xfrm>
        </p:spPr>
      </p:pic>
    </p:spTree>
    <p:extLst>
      <p:ext uri="{BB962C8B-B14F-4D97-AF65-F5344CB8AC3E}">
        <p14:creationId xmlns:p14="http://schemas.microsoft.com/office/powerpoint/2010/main" val="42931019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6" name="Google Shape;136;p19"/>
          <p:cNvSpPr txBox="1"/>
          <p:nvPr/>
        </p:nvSpPr>
        <p:spPr>
          <a:xfrm>
            <a:off x="2762487" y="2832806"/>
            <a:ext cx="6846734" cy="1823339"/>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1000"/>
              </a:spcBef>
              <a:spcAft>
                <a:spcPts val="0"/>
              </a:spcAft>
              <a:buNone/>
            </a:pPr>
            <a:r>
              <a:rPr lang="en-GB" sz="3200" b="1" dirty="0">
                <a:solidFill>
                  <a:srgbClr val="002060"/>
                </a:solidFill>
                <a:latin typeface="Verdana"/>
                <a:ea typeface="Verdana"/>
                <a:cs typeface="Verdana"/>
                <a:sym typeface="Verdana"/>
              </a:rPr>
              <a:t>How many different careers can you think of in crafts, fashion &amp; textiles?</a:t>
            </a:r>
          </a:p>
          <a:p>
            <a:pPr marL="0" marR="0" lvl="0" indent="0" algn="ctr" rtl="0">
              <a:lnSpc>
                <a:spcPct val="115000"/>
              </a:lnSpc>
              <a:spcBef>
                <a:spcPts val="1000"/>
              </a:spcBef>
              <a:spcAft>
                <a:spcPts val="0"/>
              </a:spcAft>
              <a:buNone/>
            </a:pPr>
            <a:endParaRPr lang="en-GB" sz="1000" b="1" dirty="0">
              <a:solidFill>
                <a:srgbClr val="06484C"/>
              </a:solidFill>
              <a:latin typeface="Verdana"/>
              <a:ea typeface="Verdana"/>
              <a:cs typeface="Verdana"/>
              <a:sym typeface="Verdana"/>
            </a:endParaRPr>
          </a:p>
          <a:p>
            <a:pPr marL="457200" marR="0" lvl="0" indent="-457200" rtl="0">
              <a:lnSpc>
                <a:spcPct val="115000"/>
              </a:lnSpc>
              <a:spcBef>
                <a:spcPts val="1000"/>
              </a:spcBef>
              <a:spcAft>
                <a:spcPts val="0"/>
              </a:spcAft>
              <a:buFont typeface="Arial" panose="020B0604020202020204" pitchFamily="34" charset="0"/>
              <a:buChar char="•"/>
            </a:pPr>
            <a:endParaRPr lang="en-GB" sz="2800" dirty="0">
              <a:solidFill>
                <a:srgbClr val="06484C"/>
              </a:solidFill>
            </a:endParaRPr>
          </a:p>
          <a:p>
            <a:pPr algn="ctr">
              <a:lnSpc>
                <a:spcPct val="115000"/>
              </a:lnSpc>
              <a:spcBef>
                <a:spcPts val="1000"/>
              </a:spcBef>
            </a:pPr>
            <a:endParaRPr lang="en-GB" sz="2800" dirty="0">
              <a:solidFill>
                <a:srgbClr val="06484C"/>
              </a:solidFill>
            </a:endParaRPr>
          </a:p>
          <a:p>
            <a:pPr marL="457200" marR="0" lvl="0" indent="-457200" algn="ctr" rtl="0">
              <a:lnSpc>
                <a:spcPct val="115000"/>
              </a:lnSpc>
              <a:spcBef>
                <a:spcPts val="1000"/>
              </a:spcBef>
              <a:spcAft>
                <a:spcPts val="0"/>
              </a:spcAft>
              <a:buFont typeface="Arial" panose="020B0604020202020204" pitchFamily="34" charset="0"/>
              <a:buChar char="•"/>
            </a:pPr>
            <a:endParaRPr lang="en-GB" sz="3200" dirty="0">
              <a:solidFill>
                <a:srgbClr val="06484C"/>
              </a:solidFill>
              <a:latin typeface="Verdana"/>
              <a:ea typeface="Verdana"/>
              <a:cs typeface="Verdana"/>
              <a:sym typeface="Verdana"/>
            </a:endParaRPr>
          </a:p>
        </p:txBody>
      </p:sp>
    </p:spTree>
    <p:extLst>
      <p:ext uri="{BB962C8B-B14F-4D97-AF65-F5344CB8AC3E}">
        <p14:creationId xmlns:p14="http://schemas.microsoft.com/office/powerpoint/2010/main" val="40721187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2CD8D867-917E-4D86-9D50-B798FFD5E87E}"/>
              </a:ext>
            </a:extLst>
          </p:cNvPr>
          <p:cNvGraphicFramePr>
            <a:graphicFrameLocks noChangeAspect="1"/>
          </p:cNvGraphicFramePr>
          <p:nvPr>
            <p:extLst>
              <p:ext uri="{D42A27DB-BD31-4B8C-83A1-F6EECF244321}">
                <p14:modId xmlns:p14="http://schemas.microsoft.com/office/powerpoint/2010/main" val="3102803230"/>
              </p:ext>
            </p:extLst>
          </p:nvPr>
        </p:nvGraphicFramePr>
        <p:xfrm>
          <a:off x="1935571" y="189782"/>
          <a:ext cx="8320858" cy="5882588"/>
        </p:xfrm>
        <a:graphic>
          <a:graphicData uri="http://schemas.openxmlformats.org/presentationml/2006/ole">
            <mc:AlternateContent xmlns:mc="http://schemas.openxmlformats.org/markup-compatibility/2006">
              <mc:Choice xmlns:v="urn:schemas-microsoft-com:vml" Requires="v">
                <p:oleObj name="Acrobat Document" r:id="rId3" imgW="7562591" imgH="5346465" progId="AcroExch.Document.DC">
                  <p:embed/>
                </p:oleObj>
              </mc:Choice>
              <mc:Fallback>
                <p:oleObj name="Acrobat Document" r:id="rId3" imgW="7562591" imgH="5346465" progId="AcroExch.Document.DC">
                  <p:embed/>
                  <p:pic>
                    <p:nvPicPr>
                      <p:cNvPr id="0" name=""/>
                      <p:cNvPicPr/>
                      <p:nvPr/>
                    </p:nvPicPr>
                    <p:blipFill>
                      <a:blip r:embed="rId4"/>
                      <a:stretch>
                        <a:fillRect/>
                      </a:stretch>
                    </p:blipFill>
                    <p:spPr>
                      <a:xfrm>
                        <a:off x="1935571" y="189782"/>
                        <a:ext cx="8320858" cy="5882588"/>
                      </a:xfrm>
                      <a:prstGeom prst="rect">
                        <a:avLst/>
                      </a:prstGeom>
                    </p:spPr>
                  </p:pic>
                </p:oleObj>
              </mc:Fallback>
            </mc:AlternateContent>
          </a:graphicData>
        </a:graphic>
      </p:graphicFrame>
    </p:spTree>
    <p:extLst>
      <p:ext uri="{BB962C8B-B14F-4D97-AF65-F5344CB8AC3E}">
        <p14:creationId xmlns:p14="http://schemas.microsoft.com/office/powerpoint/2010/main" val="21352512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21125D-1550-4C5E-BB37-E227A60AFB63}"/>
              </a:ext>
            </a:extLst>
          </p:cNvPr>
          <p:cNvSpPr>
            <a:spLocks noGrp="1"/>
          </p:cNvSpPr>
          <p:nvPr>
            <p:ph type="title"/>
          </p:nvPr>
        </p:nvSpPr>
        <p:spPr>
          <a:xfrm>
            <a:off x="449799" y="573225"/>
            <a:ext cx="5080756" cy="1590385"/>
          </a:xfrm>
        </p:spPr>
        <p:txBody>
          <a:bodyPr/>
          <a:lstStyle/>
          <a:p>
            <a:r>
              <a:rPr lang="en-US" dirty="0"/>
              <a:t>The craft industry</a:t>
            </a:r>
            <a:endParaRPr lang="en-GB" dirty="0"/>
          </a:p>
        </p:txBody>
      </p:sp>
      <p:sp>
        <p:nvSpPr>
          <p:cNvPr id="9" name="Text Placeholder 8">
            <a:extLst>
              <a:ext uri="{FF2B5EF4-FFF2-40B4-BE49-F238E27FC236}">
                <a16:creationId xmlns:a16="http://schemas.microsoft.com/office/drawing/2014/main" id="{BC9918EE-1E56-4700-B8B0-08AA53C4F265}"/>
              </a:ext>
            </a:extLst>
          </p:cNvPr>
          <p:cNvSpPr>
            <a:spLocks noGrp="1"/>
          </p:cNvSpPr>
          <p:nvPr>
            <p:ph type="body" sz="quarter" idx="10"/>
          </p:nvPr>
        </p:nvSpPr>
        <p:spPr>
          <a:xfrm>
            <a:off x="449799" y="1534693"/>
            <a:ext cx="6037266" cy="4461008"/>
          </a:xfrm>
        </p:spPr>
        <p:txBody>
          <a:bodyPr/>
          <a:lstStyle/>
          <a:p>
            <a:r>
              <a:rPr lang="en-US" sz="1950" dirty="0"/>
              <a:t>Made up of people who are generating an income from creating, making, designing; always honing their skills and usually doing something they love</a:t>
            </a:r>
          </a:p>
          <a:p>
            <a:pPr marL="114300" indent="0">
              <a:buNone/>
            </a:pPr>
            <a:endParaRPr lang="en-US" sz="1950" dirty="0"/>
          </a:p>
          <a:p>
            <a:r>
              <a:rPr lang="en-US" sz="1950" dirty="0"/>
              <a:t>It’s a serious business:</a:t>
            </a:r>
          </a:p>
          <a:p>
            <a:pPr algn="just">
              <a:buFontTx/>
              <a:buChar char="-"/>
            </a:pPr>
            <a:endParaRPr lang="en-US" sz="1950" dirty="0"/>
          </a:p>
          <a:p>
            <a:pPr marL="342900" lvl="1" indent="-342900">
              <a:buFontTx/>
              <a:buChar char="-"/>
            </a:pPr>
            <a:r>
              <a:rPr lang="en-US" sz="1950" dirty="0"/>
              <a:t>Crafts contribute </a:t>
            </a:r>
            <a:r>
              <a:rPr lang="en-US" sz="1950" b="1" dirty="0">
                <a:latin typeface="+mj-lt"/>
              </a:rPr>
              <a:t>£3.4bn </a:t>
            </a:r>
            <a:r>
              <a:rPr lang="en-US" sz="1950" dirty="0"/>
              <a:t>to the UK economy (2021)</a:t>
            </a:r>
          </a:p>
          <a:p>
            <a:pPr marL="0" lvl="1" indent="0"/>
            <a:endParaRPr lang="en-US" sz="1950" dirty="0"/>
          </a:p>
          <a:p>
            <a:pPr marL="342900" lvl="1" indent="-342900">
              <a:buFontTx/>
              <a:buChar char="-"/>
            </a:pPr>
            <a:r>
              <a:rPr lang="en-US" sz="1950" dirty="0"/>
              <a:t>There are an estimated </a:t>
            </a:r>
            <a:r>
              <a:rPr lang="en-US" sz="1950" dirty="0">
                <a:latin typeface="+mj-lt"/>
              </a:rPr>
              <a:t>11,620 UK crafts businesses</a:t>
            </a:r>
            <a:r>
              <a:rPr lang="en-US" sz="1950" dirty="0"/>
              <a:t>, employing </a:t>
            </a:r>
            <a:r>
              <a:rPr lang="en-US" sz="1950" dirty="0">
                <a:latin typeface="+mj-lt"/>
              </a:rPr>
              <a:t>149,510 people</a:t>
            </a:r>
            <a:r>
              <a:rPr lang="en-US" sz="1950" dirty="0"/>
              <a:t>.</a:t>
            </a:r>
          </a:p>
          <a:p>
            <a:pPr marL="342900" lvl="1" indent="-342900">
              <a:buFontTx/>
              <a:buChar char="-"/>
            </a:pPr>
            <a:endParaRPr lang="en-US" sz="1950" dirty="0"/>
          </a:p>
          <a:p>
            <a:pPr marL="342900" lvl="1" indent="-342900">
              <a:buFontTx/>
              <a:buChar char="-"/>
            </a:pPr>
            <a:r>
              <a:rPr lang="en-US" sz="1950" dirty="0"/>
              <a:t>Government estimates </a:t>
            </a:r>
            <a:r>
              <a:rPr lang="en-US" sz="1950" dirty="0">
                <a:latin typeface="+mj-lt"/>
              </a:rPr>
              <a:t>£6.9bn </a:t>
            </a:r>
            <a:r>
              <a:rPr lang="en-US" sz="1950" dirty="0"/>
              <a:t>of exports from the UK crafts sector (2019)</a:t>
            </a:r>
          </a:p>
          <a:p>
            <a:pPr marL="0" indent="0">
              <a:buNone/>
            </a:pPr>
            <a:endParaRPr lang="en-US" dirty="0">
              <a:solidFill>
                <a:schemeClr val="tx1">
                  <a:lumMod val="50000"/>
                  <a:lumOff val="50000"/>
                </a:schemeClr>
              </a:solidFill>
            </a:endParaRPr>
          </a:p>
        </p:txBody>
      </p:sp>
      <p:pic>
        <p:nvPicPr>
          <p:cNvPr id="5" name="Picture Placeholder 4" descr="A person with a gold ring on her finger&#10;&#10;Description automatically generated">
            <a:extLst>
              <a:ext uri="{FF2B5EF4-FFF2-40B4-BE49-F238E27FC236}">
                <a16:creationId xmlns:a16="http://schemas.microsoft.com/office/drawing/2014/main" id="{AE6B1DB7-9C21-71D8-5941-1AE15599125A}"/>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8418462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21125D-1550-4C5E-BB37-E227A60AFB63}"/>
              </a:ext>
            </a:extLst>
          </p:cNvPr>
          <p:cNvSpPr>
            <a:spLocks noGrp="1"/>
          </p:cNvSpPr>
          <p:nvPr>
            <p:ph type="title"/>
          </p:nvPr>
        </p:nvSpPr>
        <p:spPr/>
        <p:txBody>
          <a:bodyPr/>
          <a:lstStyle/>
          <a:p>
            <a:r>
              <a:rPr lang="en-US" dirty="0"/>
              <a:t>Tour Cockpit:</a:t>
            </a:r>
            <a:endParaRPr lang="en-GB" sz="2000" dirty="0"/>
          </a:p>
        </p:txBody>
      </p:sp>
      <p:pic>
        <p:nvPicPr>
          <p:cNvPr id="2" name="Online Media 1" title="Cockpit">
            <a:hlinkClick r:id="" action="ppaction://media"/>
            <a:extLst>
              <a:ext uri="{FF2B5EF4-FFF2-40B4-BE49-F238E27FC236}">
                <a16:creationId xmlns:a16="http://schemas.microsoft.com/office/drawing/2014/main" id="{AD730002-0A00-8644-1532-739BD8995F77}"/>
              </a:ext>
            </a:extLst>
          </p:cNvPr>
          <p:cNvPicPr>
            <a:picLocks noRot="1" noChangeAspect="1"/>
          </p:cNvPicPr>
          <p:nvPr>
            <a:videoFile r:link="rId1"/>
          </p:nvPr>
        </p:nvPicPr>
        <p:blipFill>
          <a:blip r:embed="rId4"/>
          <a:stretch>
            <a:fillRect/>
          </a:stretch>
        </p:blipFill>
        <p:spPr>
          <a:xfrm>
            <a:off x="2347832" y="1317356"/>
            <a:ext cx="7710568" cy="4343982"/>
          </a:xfrm>
          <a:prstGeom prst="rect">
            <a:avLst/>
          </a:prstGeom>
        </p:spPr>
      </p:pic>
    </p:spTree>
    <p:extLst>
      <p:ext uri="{BB962C8B-B14F-4D97-AF65-F5344CB8AC3E}">
        <p14:creationId xmlns:p14="http://schemas.microsoft.com/office/powerpoint/2010/main" val="1458800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21125D-1550-4C5E-BB37-E227A60AFB63}"/>
              </a:ext>
            </a:extLst>
          </p:cNvPr>
          <p:cNvSpPr>
            <a:spLocks noGrp="1"/>
          </p:cNvSpPr>
          <p:nvPr>
            <p:ph type="title"/>
          </p:nvPr>
        </p:nvSpPr>
        <p:spPr/>
        <p:txBody>
          <a:bodyPr/>
          <a:lstStyle/>
          <a:p>
            <a:r>
              <a:rPr lang="en-US" dirty="0"/>
              <a:t>Tour of Cockpit (Discussion – 5 minutes)</a:t>
            </a:r>
            <a:br>
              <a:rPr lang="en-US" dirty="0">
                <a:solidFill>
                  <a:schemeClr val="bg1"/>
                </a:solidFill>
              </a:rPr>
            </a:br>
            <a:r>
              <a:rPr lang="en-US" sz="2000" dirty="0">
                <a:solidFill>
                  <a:schemeClr val="bg1"/>
                </a:solidFill>
              </a:rPr>
              <a:t>(</a:t>
            </a:r>
            <a:endParaRPr lang="en-GB" sz="2000" dirty="0">
              <a:solidFill>
                <a:schemeClr val="bg1"/>
              </a:solidFill>
            </a:endParaRPr>
          </a:p>
        </p:txBody>
      </p:sp>
      <p:sp>
        <p:nvSpPr>
          <p:cNvPr id="9" name="Text Placeholder 8">
            <a:extLst>
              <a:ext uri="{FF2B5EF4-FFF2-40B4-BE49-F238E27FC236}">
                <a16:creationId xmlns:a16="http://schemas.microsoft.com/office/drawing/2014/main" id="{BC9918EE-1E56-4700-B8B0-08AA53C4F265}"/>
              </a:ext>
            </a:extLst>
          </p:cNvPr>
          <p:cNvSpPr>
            <a:spLocks noGrp="1"/>
          </p:cNvSpPr>
          <p:nvPr>
            <p:ph type="body" sz="quarter" idx="10"/>
          </p:nvPr>
        </p:nvSpPr>
        <p:spPr>
          <a:xfrm>
            <a:off x="605073" y="2467155"/>
            <a:ext cx="5490927" cy="4261449"/>
          </a:xfrm>
          <a:noFill/>
        </p:spPr>
        <p:txBody>
          <a:bodyPr/>
          <a:lstStyle/>
          <a:p>
            <a:pPr marL="114300" indent="0">
              <a:buFontTx/>
              <a:buNone/>
            </a:pPr>
            <a:r>
              <a:rPr lang="en-US" sz="1950" dirty="0"/>
              <a:t>Cockpit is a </a:t>
            </a:r>
            <a:r>
              <a:rPr lang="en-US" sz="1950" dirty="0" err="1"/>
              <a:t>centre</a:t>
            </a:r>
            <a:r>
              <a:rPr lang="en-US" sz="1950" dirty="0"/>
              <a:t> for excellence in craft, bridging the gap between talent and opportunity. They are an award-winning social enterprise, home to 160 independent creative businesses in London.</a:t>
            </a:r>
          </a:p>
          <a:p>
            <a:pPr marL="114300" indent="0">
              <a:buFontTx/>
              <a:buNone/>
            </a:pPr>
            <a:endParaRPr lang="en-US" sz="1950" dirty="0"/>
          </a:p>
          <a:p>
            <a:pPr marL="288000" marR="0" lvl="0" indent="-288000" algn="l" defTabSz="914400" rtl="0" eaLnBrk="1" fontAlgn="auto" latinLnBrk="0" hangingPunct="1">
              <a:lnSpc>
                <a:spcPct val="90000"/>
              </a:lnSpc>
              <a:spcBef>
                <a:spcPts val="1000"/>
              </a:spcBef>
              <a:spcAft>
                <a:spcPts val="0"/>
              </a:spcAft>
              <a:buClrTx/>
              <a:buSzPct val="90000"/>
              <a:buFontTx/>
              <a:buBlip>
                <a:blip r:embed="rId3"/>
              </a:buBlip>
              <a:tabLst/>
              <a:defRPr/>
            </a:pPr>
            <a:r>
              <a:rPr lang="en-US" sz="1950" dirty="0"/>
              <a:t>Was Cockpit what you expected?</a:t>
            </a:r>
          </a:p>
          <a:p>
            <a:pPr marL="288000" marR="0" lvl="0" indent="-288000" algn="l" defTabSz="914400" rtl="0" eaLnBrk="1" fontAlgn="auto" latinLnBrk="0" hangingPunct="1">
              <a:lnSpc>
                <a:spcPct val="90000"/>
              </a:lnSpc>
              <a:spcBef>
                <a:spcPts val="1000"/>
              </a:spcBef>
              <a:spcAft>
                <a:spcPts val="0"/>
              </a:spcAft>
              <a:buClrTx/>
              <a:buSzPct val="90000"/>
              <a:buFontTx/>
              <a:buBlip>
                <a:blip r:embed="rId3"/>
              </a:buBlip>
              <a:tabLst/>
              <a:defRPr/>
            </a:pPr>
            <a:r>
              <a:rPr lang="en-US" sz="1950" dirty="0"/>
              <a:t>Which crafts appealed the most?</a:t>
            </a:r>
          </a:p>
          <a:p>
            <a:pPr marL="288000" marR="0" lvl="0" indent="-288000" algn="l" defTabSz="914400" rtl="0" eaLnBrk="1" fontAlgn="auto" latinLnBrk="0" hangingPunct="1">
              <a:lnSpc>
                <a:spcPct val="90000"/>
              </a:lnSpc>
              <a:spcBef>
                <a:spcPts val="1000"/>
              </a:spcBef>
              <a:spcAft>
                <a:spcPts val="0"/>
              </a:spcAft>
              <a:buClrTx/>
              <a:buSzPct val="90000"/>
              <a:buFontTx/>
              <a:buBlip>
                <a:blip r:embed="rId3"/>
              </a:buBlip>
              <a:tabLst/>
              <a:defRPr/>
            </a:pPr>
            <a:r>
              <a:rPr lang="en-US" sz="1950" dirty="0"/>
              <a:t>Would you like to work in craft or fashion? Why?</a:t>
            </a:r>
          </a:p>
          <a:p>
            <a:pPr marL="114300" indent="0">
              <a:buNone/>
            </a:pPr>
            <a:endParaRPr lang="en-US" dirty="0">
              <a:solidFill>
                <a:schemeClr val="bg1"/>
              </a:solidFill>
            </a:endParaRPr>
          </a:p>
          <a:p>
            <a:pPr marL="114300" indent="0">
              <a:buNone/>
            </a:pPr>
            <a:endParaRPr lang="en-US" dirty="0">
              <a:solidFill>
                <a:schemeClr val="bg1"/>
              </a:solidFill>
            </a:endParaRPr>
          </a:p>
          <a:p>
            <a:pPr marL="114300" indent="0">
              <a:buNone/>
            </a:pPr>
            <a:endParaRPr lang="en-US" dirty="0">
              <a:solidFill>
                <a:schemeClr val="bg1"/>
              </a:solidFill>
            </a:endParaRPr>
          </a:p>
          <a:p>
            <a:pPr marL="114300" indent="0">
              <a:buNone/>
            </a:pPr>
            <a:endParaRPr lang="en-US" dirty="0">
              <a:solidFill>
                <a:schemeClr val="bg1"/>
              </a:solidFill>
            </a:endParaRPr>
          </a:p>
          <a:p>
            <a:pPr marL="114300" indent="0">
              <a:buNone/>
            </a:pPr>
            <a:endParaRPr lang="en-US" dirty="0">
              <a:solidFill>
                <a:schemeClr val="bg1"/>
              </a:solidFill>
            </a:endParaRPr>
          </a:p>
        </p:txBody>
      </p:sp>
      <p:pic>
        <p:nvPicPr>
          <p:cNvPr id="5" name="Picture Placeholder 4">
            <a:extLst>
              <a:ext uri="{FF2B5EF4-FFF2-40B4-BE49-F238E27FC236}">
                <a16:creationId xmlns:a16="http://schemas.microsoft.com/office/drawing/2014/main" id="{2A776EB7-54FF-9BF8-80FC-2514CE4556F5}"/>
              </a:ext>
            </a:extLst>
          </p:cNvPr>
          <p:cNvPicPr>
            <a:picLocks noGrp="1" noChangeAspect="1"/>
          </p:cNvPicPr>
          <p:nvPr>
            <p:ph type="pic" sz="quarter" idx="11"/>
          </p:nvPr>
        </p:nvPicPr>
        <p:blipFill>
          <a:blip r:embed="rId4" cstate="screen">
            <a:extLst>
              <a:ext uri="{28A0092B-C50C-407E-A947-70E740481C1C}">
                <a14:useLocalDpi xmlns:a14="http://schemas.microsoft.com/office/drawing/2010/main"/>
              </a:ext>
            </a:extLst>
          </a:blip>
          <a:srcRect/>
          <a:stretch/>
        </p:blipFill>
        <p:spPr>
          <a:xfrm>
            <a:off x="6361649" y="0"/>
            <a:ext cx="5830351" cy="6219988"/>
          </a:xfrm>
        </p:spPr>
      </p:pic>
    </p:spTree>
    <p:extLst>
      <p:ext uri="{BB962C8B-B14F-4D97-AF65-F5344CB8AC3E}">
        <p14:creationId xmlns:p14="http://schemas.microsoft.com/office/powerpoint/2010/main" val="2905046941"/>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udience activity">
  <a:themeElements>
    <a:clrScheme name="DISCOVER!">
      <a:dk1>
        <a:srgbClr val="000000"/>
      </a:dk1>
      <a:lt1>
        <a:sysClr val="window" lastClr="FFFFFF"/>
      </a:lt1>
      <a:dk2>
        <a:srgbClr val="25135E"/>
      </a:dk2>
      <a:lt2>
        <a:srgbClr val="EDEDFF"/>
      </a:lt2>
      <a:accent1>
        <a:srgbClr val="4C4CD5"/>
      </a:accent1>
      <a:accent2>
        <a:srgbClr val="A3A3FF"/>
      </a:accent2>
      <a:accent3>
        <a:srgbClr val="FF6666"/>
      </a:accent3>
      <a:accent4>
        <a:srgbClr val="FFCB00"/>
      </a:accent4>
      <a:accent5>
        <a:srgbClr val="FFFFFF"/>
      </a:accent5>
      <a:accent6>
        <a:srgbClr val="FFFFFF"/>
      </a:accent6>
      <a:hlink>
        <a:srgbClr val="4C4CD5"/>
      </a:hlink>
      <a:folHlink>
        <a:srgbClr val="4C4CD5"/>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ntent">
  <a:themeElements>
    <a:clrScheme name="DISCOVER!">
      <a:dk1>
        <a:srgbClr val="000000"/>
      </a:dk1>
      <a:lt1>
        <a:sysClr val="window" lastClr="FFFFFF"/>
      </a:lt1>
      <a:dk2>
        <a:srgbClr val="25135E"/>
      </a:dk2>
      <a:lt2>
        <a:srgbClr val="EDEDFF"/>
      </a:lt2>
      <a:accent1>
        <a:srgbClr val="4C4CD5"/>
      </a:accent1>
      <a:accent2>
        <a:srgbClr val="A3A3FF"/>
      </a:accent2>
      <a:accent3>
        <a:srgbClr val="FF6666"/>
      </a:accent3>
      <a:accent4>
        <a:srgbClr val="FFCB00"/>
      </a:accent4>
      <a:accent5>
        <a:srgbClr val="FFFFFF"/>
      </a:accent5>
      <a:accent6>
        <a:srgbClr val="FFFFFF"/>
      </a:accent6>
      <a:hlink>
        <a:srgbClr val="4C4CD5"/>
      </a:hlink>
      <a:folHlink>
        <a:srgbClr val="4C4CD5"/>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Itles">
  <a:themeElements>
    <a:clrScheme name="DISCOVER!">
      <a:dk1>
        <a:srgbClr val="000000"/>
      </a:dk1>
      <a:lt1>
        <a:sysClr val="window" lastClr="FFFFFF"/>
      </a:lt1>
      <a:dk2>
        <a:srgbClr val="25135E"/>
      </a:dk2>
      <a:lt2>
        <a:srgbClr val="EDEDFF"/>
      </a:lt2>
      <a:accent1>
        <a:srgbClr val="4C4CD5"/>
      </a:accent1>
      <a:accent2>
        <a:srgbClr val="A3A3FF"/>
      </a:accent2>
      <a:accent3>
        <a:srgbClr val="FF6666"/>
      </a:accent3>
      <a:accent4>
        <a:srgbClr val="FFCB00"/>
      </a:accent4>
      <a:accent5>
        <a:srgbClr val="FFFFFF"/>
      </a:accent5>
      <a:accent6>
        <a:srgbClr val="FFFFFF"/>
      </a:accent6>
      <a:hlink>
        <a:srgbClr val="4C4CD5"/>
      </a:hlink>
      <a:folHlink>
        <a:srgbClr val="4C4CD5"/>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TItles">
  <a:themeElements>
    <a:clrScheme name="DISCOVER!">
      <a:dk1>
        <a:srgbClr val="000000"/>
      </a:dk1>
      <a:lt1>
        <a:sysClr val="window" lastClr="FFFFFF"/>
      </a:lt1>
      <a:dk2>
        <a:srgbClr val="25135E"/>
      </a:dk2>
      <a:lt2>
        <a:srgbClr val="EDEDFF"/>
      </a:lt2>
      <a:accent1>
        <a:srgbClr val="4C4CD5"/>
      </a:accent1>
      <a:accent2>
        <a:srgbClr val="A3A3FF"/>
      </a:accent2>
      <a:accent3>
        <a:srgbClr val="FF6666"/>
      </a:accent3>
      <a:accent4>
        <a:srgbClr val="FFCB00"/>
      </a:accent4>
      <a:accent5>
        <a:srgbClr val="FFFFFF"/>
      </a:accent5>
      <a:accent6>
        <a:srgbClr val="FFFFFF"/>
      </a:accent6>
      <a:hlink>
        <a:srgbClr val="4C4CD5"/>
      </a:hlink>
      <a:folHlink>
        <a:srgbClr val="4C4CD5"/>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490</Words>
  <Application>Microsoft Office PowerPoint</Application>
  <PresentationFormat>Widescreen</PresentationFormat>
  <Paragraphs>62</Paragraphs>
  <Slides>14</Slides>
  <Notes>14</Notes>
  <HiddenSlides>0</HiddenSlides>
  <MMClips>2</MMClips>
  <ScaleCrop>false</ScaleCrop>
  <HeadingPairs>
    <vt:vector size="8" baseType="variant">
      <vt:variant>
        <vt:lpstr>Fonts Used</vt:lpstr>
      </vt:variant>
      <vt:variant>
        <vt:i4>4</vt:i4>
      </vt:variant>
      <vt:variant>
        <vt:lpstr>Theme</vt:lpstr>
      </vt:variant>
      <vt:variant>
        <vt:i4>5</vt:i4>
      </vt:variant>
      <vt:variant>
        <vt:lpstr>Embedded OLE Servers</vt:lpstr>
      </vt:variant>
      <vt:variant>
        <vt:i4>1</vt:i4>
      </vt:variant>
      <vt:variant>
        <vt:lpstr>Slide Titles</vt:lpstr>
      </vt:variant>
      <vt:variant>
        <vt:i4>14</vt:i4>
      </vt:variant>
    </vt:vector>
  </HeadingPairs>
  <TitlesOfParts>
    <vt:vector size="24" baseType="lpstr">
      <vt:lpstr>Arial</vt:lpstr>
      <vt:lpstr>Arial Black</vt:lpstr>
      <vt:lpstr>Calibri</vt:lpstr>
      <vt:lpstr>Verdana</vt:lpstr>
      <vt:lpstr>Office Theme</vt:lpstr>
      <vt:lpstr>Audience activity</vt:lpstr>
      <vt:lpstr>Content</vt:lpstr>
      <vt:lpstr>TItles</vt:lpstr>
      <vt:lpstr>1_TItles</vt:lpstr>
      <vt:lpstr>Acrobat Document</vt:lpstr>
      <vt:lpstr>Crafts, fashion and textiles</vt:lpstr>
      <vt:lpstr>Aims and objectives…</vt:lpstr>
      <vt:lpstr>PowerPoint Presentation</vt:lpstr>
      <vt:lpstr>Characteristics of the craft sector</vt:lpstr>
      <vt:lpstr>PowerPoint Presentation</vt:lpstr>
      <vt:lpstr>PowerPoint Presentation</vt:lpstr>
      <vt:lpstr>The craft industry</vt:lpstr>
      <vt:lpstr>Tour Cockpit:</vt:lpstr>
      <vt:lpstr>Tour of Cockpit (Discussion – 5 minutes) (</vt:lpstr>
      <vt:lpstr>Sustainably innovative</vt:lpstr>
      <vt:lpstr>Sustainably innovative </vt:lpstr>
      <vt:lpstr>Sustainably innovative </vt:lpstr>
      <vt:lpstr>Find out more about careers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Gregory</dc:creator>
  <cp:lastModifiedBy>Bonnie Smith</cp:lastModifiedBy>
  <cp:revision>155</cp:revision>
  <dcterms:created xsi:type="dcterms:W3CDTF">2019-06-04T16:24:32Z</dcterms:created>
  <dcterms:modified xsi:type="dcterms:W3CDTF">2023-08-09T11:00:18Z</dcterms:modified>
</cp:coreProperties>
</file>