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  <p:sldMasterId id="2147483667" r:id="rId2"/>
    <p:sldMasterId id="2147483675" r:id="rId3"/>
    <p:sldMasterId id="2147483689" r:id="rId4"/>
  </p:sldMasterIdLst>
  <p:notesMasterIdLst>
    <p:notesMasterId r:id="rId32"/>
  </p:notesMasterIdLst>
  <p:sldIdLst>
    <p:sldId id="281" r:id="rId5"/>
    <p:sldId id="282" r:id="rId6"/>
    <p:sldId id="499" r:id="rId7"/>
    <p:sldId id="283" r:id="rId8"/>
    <p:sldId id="260" r:id="rId9"/>
    <p:sldId id="261" r:id="rId10"/>
    <p:sldId id="500" r:id="rId11"/>
    <p:sldId id="501" r:id="rId12"/>
    <p:sldId id="498" r:id="rId13"/>
    <p:sldId id="264" r:id="rId14"/>
    <p:sldId id="489" r:id="rId15"/>
    <p:sldId id="492" r:id="rId16"/>
    <p:sldId id="494" r:id="rId17"/>
    <p:sldId id="502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496" r:id="rId27"/>
    <p:sldId id="472" r:id="rId28"/>
    <p:sldId id="497" r:id="rId29"/>
    <p:sldId id="488" r:id="rId30"/>
    <p:sldId id="280" r:id="rId31"/>
  </p:sldIdLst>
  <p:sldSz cx="12192000" cy="6858000"/>
  <p:notesSz cx="6858000" cy="9144000"/>
  <p:embeddedFontLst>
    <p:embeddedFont>
      <p:font typeface="Arial Black" panose="020B0A04020102020204" pitchFamily="34" charset="0"/>
      <p:bold r:id="rId33"/>
    </p:embeddedFont>
    <p:embeddedFont>
      <p:font typeface="Roboto" panose="02000000000000000000" pitchFamily="2" charset="0"/>
      <p:regular r:id="rId34"/>
      <p:bold r:id="rId35"/>
      <p:italic r:id="rId36"/>
      <p:boldItalic r:id="rId37"/>
    </p:embeddedFont>
    <p:embeddedFont>
      <p:font typeface="Verdana" panose="020B0604030504040204" pitchFamily="34" charset="0"/>
      <p:regular r:id="rId38"/>
      <p:bold r:id="rId39"/>
      <p:italic r:id="rId40"/>
      <p:boldItalic r:id="rId4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51" roundtripDataSignature="AMtx7mgvYb5ZYzFIEmCYFNLJX7RUnVfo6g==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C34727F-766B-9CDA-61AC-93D94FAC4DBE}" name="Laura Booth" initials="LB" userId="S::laura.booth@screenskills.com::b3304e8a-733f-4453-ba13-025b49fdb3bb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D0D0D"/>
    <a:srgbClr val="25135E"/>
    <a:srgbClr val="FFFFFF"/>
    <a:srgbClr val="A3A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4" autoAdjust="0"/>
    <p:restoredTop sz="78677" autoAdjust="0"/>
  </p:normalViewPr>
  <p:slideViewPr>
    <p:cSldViewPr snapToGrid="0" showGuides="1">
      <p:cViewPr varScale="1">
        <p:scale>
          <a:sx n="66" d="100"/>
          <a:sy n="66" d="100"/>
        </p:scale>
        <p:origin x="605" y="4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51" d="100"/>
          <a:sy n="51" d="100"/>
        </p:scale>
        <p:origin x="2692" y="3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7.fntdata"/><Relationship Id="rId21" Type="http://schemas.openxmlformats.org/officeDocument/2006/relationships/slide" Target="slides/slide17.xml"/><Relationship Id="rId34" Type="http://schemas.openxmlformats.org/officeDocument/2006/relationships/font" Target="fonts/font2.fntdata"/><Relationship Id="rId55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53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4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52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font" Target="fonts/font3.fntdata"/><Relationship Id="rId56" Type="http://schemas.microsoft.com/office/2018/10/relationships/authors" Target="authors.xml"/><Relationship Id="rId8" Type="http://schemas.openxmlformats.org/officeDocument/2006/relationships/slide" Target="slides/slide4.xml"/><Relationship Id="rId51" Type="http://customschemas.google.com/relationships/presentationmetadata" Target="meta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20" Type="http://schemas.openxmlformats.org/officeDocument/2006/relationships/slide" Target="slides/slide16.xml"/><Relationship Id="rId41" Type="http://schemas.openxmlformats.org/officeDocument/2006/relationships/font" Target="fonts/font9.fntdata"/><Relationship Id="rId5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v.uk/government/statistics/dcms-sectors-economic-estimates-2019-business-demographics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lordslibrary.parliament.uk/arts-and-creative-industries-the-case-for-a-strategy" TargetMode="Externa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rospects.ac.uk/jobs-and-work-experience/job-sectors/creative-arts-and-design/overview-of-the-uks-creative-arts-sector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445588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504448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195460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300" dirty="0">
              <a:solidFill>
                <a:srgbClr val="333333"/>
              </a:solidFill>
            </a:endParaRPr>
          </a:p>
        </p:txBody>
      </p:sp>
      <p:sp>
        <p:nvSpPr>
          <p:cNvPr id="181" name="Google Shape;181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300">
              <a:solidFill>
                <a:srgbClr val="333333"/>
              </a:solidFill>
            </a:endParaRPr>
          </a:p>
        </p:txBody>
      </p:sp>
      <p:sp>
        <p:nvSpPr>
          <p:cNvPr id="190" name="Google Shape;190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300">
              <a:solidFill>
                <a:srgbClr val="333333"/>
              </a:solidFill>
            </a:endParaRPr>
          </a:p>
        </p:txBody>
      </p:sp>
      <p:sp>
        <p:nvSpPr>
          <p:cNvPr id="199" name="Google Shape;199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300">
              <a:solidFill>
                <a:srgbClr val="333333"/>
              </a:solidFill>
            </a:endParaRPr>
          </a:p>
        </p:txBody>
      </p:sp>
      <p:sp>
        <p:nvSpPr>
          <p:cNvPr id="208" name="Google Shape;208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300">
              <a:solidFill>
                <a:srgbClr val="333333"/>
              </a:solidFill>
            </a:endParaRPr>
          </a:p>
        </p:txBody>
      </p:sp>
      <p:sp>
        <p:nvSpPr>
          <p:cNvPr id="217" name="Google Shape;217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300">
              <a:solidFill>
                <a:srgbClr val="333333"/>
              </a:solidFill>
            </a:endParaRPr>
          </a:p>
        </p:txBody>
      </p:sp>
      <p:sp>
        <p:nvSpPr>
          <p:cNvPr id="226" name="Google Shape;226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300">
              <a:solidFill>
                <a:srgbClr val="333333"/>
              </a:solidFill>
            </a:endParaRPr>
          </a:p>
        </p:txBody>
      </p:sp>
      <p:sp>
        <p:nvSpPr>
          <p:cNvPr id="235" name="Google Shape;235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300">
              <a:solidFill>
                <a:srgbClr val="333333"/>
              </a:solidFill>
            </a:endParaRPr>
          </a:p>
        </p:txBody>
      </p:sp>
      <p:sp>
        <p:nvSpPr>
          <p:cNvPr id="244" name="Google Shape;244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472102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8710686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6225030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8941859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3491957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290" name="Google Shape;290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dirty="0"/>
          </a:p>
        </p:txBody>
      </p:sp>
      <p:sp>
        <p:nvSpPr>
          <p:cNvPr id="107" name="Google Shape;10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7" name="Google Shape;117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en-GB" sz="1100" dirty="0">
                <a:solidFill>
                  <a:srgbClr val="25135E"/>
                </a:solidFill>
              </a:rPr>
              <a:t>Sources:</a:t>
            </a:r>
          </a:p>
          <a:p>
            <a:pPr marL="0" indent="0">
              <a:buNone/>
            </a:pPr>
            <a:r>
              <a:rPr lang="en-GB" sz="1100" dirty="0">
                <a:solidFill>
                  <a:srgbClr val="25135E"/>
                </a:solidFill>
                <a:hlinkClick r:id="rId3"/>
              </a:rPr>
              <a:t>https://www.gov.uk/government/statistics/dcms-sectors-economic-estimates-2019-business-demographics</a:t>
            </a:r>
            <a:r>
              <a:rPr lang="en-GB" sz="1100" dirty="0">
                <a:solidFill>
                  <a:srgbClr val="25135E"/>
                </a:solidFill>
              </a:rPr>
              <a:t>  </a:t>
            </a:r>
          </a:p>
          <a:p>
            <a:pPr marL="0" indent="0">
              <a:buNone/>
            </a:pPr>
            <a:r>
              <a:rPr lang="en-GB" sz="1100" dirty="0">
                <a:solidFill>
                  <a:srgbClr val="25135E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https://lordslibrary.parliament.uk/arts-and-creative-industries-the-case-for-a-strategy</a:t>
            </a:r>
            <a:r>
              <a:rPr lang="en-GB" dirty="0">
                <a:solidFill>
                  <a:srgbClr val="25135E"/>
                </a:solidFill>
              </a:rPr>
              <a:t>. </a:t>
            </a:r>
          </a:p>
          <a:p>
            <a:pPr marL="455930" indent="0"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7" name="Google Shape;117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fr-FR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fr-FR" dirty="0"/>
              <a:t>Source: </a:t>
            </a:r>
            <a:r>
              <a:rPr lang="fr-FR" dirty="0">
                <a:hlinkClick r:id="rId3"/>
              </a:rPr>
              <a:t>https://www.prospects.ac.uk/jobs-and-work-experience/job-sectors/creative-arts-and-design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242803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/>
              <a:t>Source: Creative Industry sector vision – DCMS, published June 2023</a:t>
            </a:r>
            <a:endParaRPr lang="en-GB" dirty="0"/>
          </a:p>
          <a:p>
            <a:pPr marL="15875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751876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5" name="Google Shape;145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dirty="0"/>
              <a:t>Source: https://www.nesta.org.uk/report/creativity-and-the-future-of-work/ </a:t>
            </a:r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5" name="Google Shape;145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dirty="0"/>
              <a:t>TASK – Using your phone, take a look at some of the following creative apps:</a:t>
            </a:r>
            <a:endParaRPr dirty="0"/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dirty="0" err="1"/>
              <a:t>Colormind</a:t>
            </a:r>
            <a:r>
              <a:rPr lang="en-US" dirty="0"/>
              <a:t>, NVIDIA Canvas, Eb Synth, Runway, Dream Studio. Download them between two.</a:t>
            </a:r>
            <a:endParaRPr dirty="0"/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dirty="0"/>
              <a:t>How intuitive are they? What can you create using these apps? (15 mins)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28979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410052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7" Type="http://schemas.openxmlformats.org/officeDocument/2006/relationships/image" Target="../media/image6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7" Type="http://schemas.openxmlformats.org/officeDocument/2006/relationships/image" Target="../media/image6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0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0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0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0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0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0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-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3459D42-76EB-58BA-B33C-8062F57A81A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21FDDD3E-2545-8921-36B7-83F435E5EC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31948" y="2699642"/>
            <a:ext cx="7886932" cy="1488102"/>
          </a:xfrm>
          <a:prstGeom prst="rect">
            <a:avLst/>
          </a:prstGeom>
        </p:spPr>
      </p:pic>
      <p:sp>
        <p:nvSpPr>
          <p:cNvPr id="7" name="Picture Placeholder 14">
            <a:extLst>
              <a:ext uri="{FF2B5EF4-FFF2-40B4-BE49-F238E27FC236}">
                <a16:creationId xmlns:a16="http://schemas.microsoft.com/office/drawing/2014/main" id="{13534ACF-D7B5-3520-FA17-C4F151A0B6C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20120" y="5232400"/>
            <a:ext cx="2498400" cy="91338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bg2"/>
                </a:solidFill>
              </a:defRPr>
            </a:lvl1pPr>
          </a:lstStyle>
          <a:p>
            <a:r>
              <a:rPr lang="en-GB" dirty="0"/>
              <a:t>Insert logo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BF820252-EDA3-87F3-B8E9-22905C8A965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886965" y="213360"/>
            <a:ext cx="2315196" cy="486000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09D60F15-1AB6-BBD8-A4B7-741D3F872D4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6200000">
            <a:off x="7873932" y="-808525"/>
            <a:ext cx="1471149" cy="3088199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F9C6D70C-C8A0-9E66-D242-0A2058CF21AA}"/>
              </a:ext>
            </a:extLst>
          </p:cNvPr>
          <p:cNvGrpSpPr/>
          <p:nvPr userDrawn="1"/>
        </p:nvGrpSpPr>
        <p:grpSpPr>
          <a:xfrm>
            <a:off x="9683798" y="137160"/>
            <a:ext cx="5180503" cy="5019040"/>
            <a:chOff x="9683798" y="137160"/>
            <a:chExt cx="5180503" cy="5019040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3A699497-DF20-F9E8-39B1-AD4F18C129E2}"/>
                </a:ext>
              </a:extLst>
            </p:cNvPr>
            <p:cNvSpPr/>
            <p:nvPr userDrawn="1"/>
          </p:nvSpPr>
          <p:spPr>
            <a:xfrm>
              <a:off x="9683798" y="137160"/>
              <a:ext cx="2509520" cy="5019040"/>
            </a:xfrm>
            <a:custGeom>
              <a:avLst/>
              <a:gdLst>
                <a:gd name="connsiteX0" fmla="*/ 0 w 5019040"/>
                <a:gd name="connsiteY0" fmla="*/ 2509520 h 5019040"/>
                <a:gd name="connsiteX1" fmla="*/ 2509520 w 5019040"/>
                <a:gd name="connsiteY1" fmla="*/ 0 h 5019040"/>
                <a:gd name="connsiteX2" fmla="*/ 5019040 w 5019040"/>
                <a:gd name="connsiteY2" fmla="*/ 2509520 h 5019040"/>
                <a:gd name="connsiteX3" fmla="*/ 2509520 w 5019040"/>
                <a:gd name="connsiteY3" fmla="*/ 5019040 h 5019040"/>
                <a:gd name="connsiteX4" fmla="*/ 0 w 5019040"/>
                <a:gd name="connsiteY4" fmla="*/ 2509520 h 5019040"/>
                <a:gd name="connsiteX0" fmla="*/ 5019040 w 5110480"/>
                <a:gd name="connsiteY0" fmla="*/ 2509520 h 5019040"/>
                <a:gd name="connsiteX1" fmla="*/ 2509520 w 5110480"/>
                <a:gd name="connsiteY1" fmla="*/ 5019040 h 5019040"/>
                <a:gd name="connsiteX2" fmla="*/ 0 w 5110480"/>
                <a:gd name="connsiteY2" fmla="*/ 2509520 h 5019040"/>
                <a:gd name="connsiteX3" fmla="*/ 2509520 w 5110480"/>
                <a:gd name="connsiteY3" fmla="*/ 0 h 5019040"/>
                <a:gd name="connsiteX4" fmla="*/ 5110480 w 5110480"/>
                <a:gd name="connsiteY4" fmla="*/ 2600960 h 5019040"/>
                <a:gd name="connsiteX0" fmla="*/ 5019040 w 5019040"/>
                <a:gd name="connsiteY0" fmla="*/ 2509520 h 5019040"/>
                <a:gd name="connsiteX1" fmla="*/ 2509520 w 5019040"/>
                <a:gd name="connsiteY1" fmla="*/ 5019040 h 5019040"/>
                <a:gd name="connsiteX2" fmla="*/ 0 w 5019040"/>
                <a:gd name="connsiteY2" fmla="*/ 2509520 h 5019040"/>
                <a:gd name="connsiteX3" fmla="*/ 2509520 w 5019040"/>
                <a:gd name="connsiteY3" fmla="*/ 0 h 5019040"/>
                <a:gd name="connsiteX0" fmla="*/ 2509520 w 2509520"/>
                <a:gd name="connsiteY0" fmla="*/ 5019040 h 5019040"/>
                <a:gd name="connsiteX1" fmla="*/ 0 w 2509520"/>
                <a:gd name="connsiteY1" fmla="*/ 2509520 h 5019040"/>
                <a:gd name="connsiteX2" fmla="*/ 2509520 w 2509520"/>
                <a:gd name="connsiteY2" fmla="*/ 0 h 5019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09520" h="5019040">
                  <a:moveTo>
                    <a:pt x="2509520" y="5019040"/>
                  </a:moveTo>
                  <a:cubicBezTo>
                    <a:pt x="1123550" y="5019040"/>
                    <a:pt x="0" y="3895490"/>
                    <a:pt x="0" y="2509520"/>
                  </a:cubicBezTo>
                  <a:cubicBezTo>
                    <a:pt x="0" y="1123550"/>
                    <a:pt x="1123550" y="0"/>
                    <a:pt x="2509520" y="0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4" name="Oval 12">
              <a:extLst>
                <a:ext uri="{FF2B5EF4-FFF2-40B4-BE49-F238E27FC236}">
                  <a16:creationId xmlns:a16="http://schemas.microsoft.com/office/drawing/2014/main" id="{0196F658-BE7C-DD3B-B1DA-3A34B868D0AD}"/>
                </a:ext>
              </a:extLst>
            </p:cNvPr>
            <p:cNvSpPr/>
            <p:nvPr userDrawn="1"/>
          </p:nvSpPr>
          <p:spPr>
            <a:xfrm rot="10800000">
              <a:off x="12354781" y="137160"/>
              <a:ext cx="2509520" cy="5019040"/>
            </a:xfrm>
            <a:custGeom>
              <a:avLst/>
              <a:gdLst>
                <a:gd name="connsiteX0" fmla="*/ 0 w 5019040"/>
                <a:gd name="connsiteY0" fmla="*/ 2509520 h 5019040"/>
                <a:gd name="connsiteX1" fmla="*/ 2509520 w 5019040"/>
                <a:gd name="connsiteY1" fmla="*/ 0 h 5019040"/>
                <a:gd name="connsiteX2" fmla="*/ 5019040 w 5019040"/>
                <a:gd name="connsiteY2" fmla="*/ 2509520 h 5019040"/>
                <a:gd name="connsiteX3" fmla="*/ 2509520 w 5019040"/>
                <a:gd name="connsiteY3" fmla="*/ 5019040 h 5019040"/>
                <a:gd name="connsiteX4" fmla="*/ 0 w 5019040"/>
                <a:gd name="connsiteY4" fmla="*/ 2509520 h 5019040"/>
                <a:gd name="connsiteX0" fmla="*/ 5019040 w 5110480"/>
                <a:gd name="connsiteY0" fmla="*/ 2509520 h 5019040"/>
                <a:gd name="connsiteX1" fmla="*/ 2509520 w 5110480"/>
                <a:gd name="connsiteY1" fmla="*/ 5019040 h 5019040"/>
                <a:gd name="connsiteX2" fmla="*/ 0 w 5110480"/>
                <a:gd name="connsiteY2" fmla="*/ 2509520 h 5019040"/>
                <a:gd name="connsiteX3" fmla="*/ 2509520 w 5110480"/>
                <a:gd name="connsiteY3" fmla="*/ 0 h 5019040"/>
                <a:gd name="connsiteX4" fmla="*/ 5110480 w 5110480"/>
                <a:gd name="connsiteY4" fmla="*/ 2600960 h 5019040"/>
                <a:gd name="connsiteX0" fmla="*/ 5019040 w 5019040"/>
                <a:gd name="connsiteY0" fmla="*/ 2509520 h 5019040"/>
                <a:gd name="connsiteX1" fmla="*/ 2509520 w 5019040"/>
                <a:gd name="connsiteY1" fmla="*/ 5019040 h 5019040"/>
                <a:gd name="connsiteX2" fmla="*/ 0 w 5019040"/>
                <a:gd name="connsiteY2" fmla="*/ 2509520 h 5019040"/>
                <a:gd name="connsiteX3" fmla="*/ 2509520 w 5019040"/>
                <a:gd name="connsiteY3" fmla="*/ 0 h 5019040"/>
                <a:gd name="connsiteX0" fmla="*/ 2509520 w 2509520"/>
                <a:gd name="connsiteY0" fmla="*/ 5019040 h 5019040"/>
                <a:gd name="connsiteX1" fmla="*/ 0 w 2509520"/>
                <a:gd name="connsiteY1" fmla="*/ 2509520 h 5019040"/>
                <a:gd name="connsiteX2" fmla="*/ 2509520 w 2509520"/>
                <a:gd name="connsiteY2" fmla="*/ 0 h 5019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09520" h="5019040">
                  <a:moveTo>
                    <a:pt x="2509520" y="5019040"/>
                  </a:moveTo>
                  <a:cubicBezTo>
                    <a:pt x="1123550" y="5019040"/>
                    <a:pt x="0" y="3895490"/>
                    <a:pt x="0" y="2509520"/>
                  </a:cubicBezTo>
                  <a:cubicBezTo>
                    <a:pt x="0" y="1123550"/>
                    <a:pt x="1123550" y="0"/>
                    <a:pt x="2509520" y="0"/>
                  </a:cubicBezTo>
                </a:path>
              </a:pathLst>
            </a:custGeom>
            <a:solidFill>
              <a:schemeClr val="tx2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pic>
        <p:nvPicPr>
          <p:cNvPr id="10" name="Graphic 9">
            <a:extLst>
              <a:ext uri="{FF2B5EF4-FFF2-40B4-BE49-F238E27FC236}">
                <a16:creationId xmlns:a16="http://schemas.microsoft.com/office/drawing/2014/main" id="{F209FA23-CBBA-52AE-933E-6D5CCBE6E3A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886965" y="213360"/>
            <a:ext cx="2315196" cy="486000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4F083796-FCE6-17C8-3B98-B2CC13FBC8A0}"/>
              </a:ext>
            </a:extLst>
          </p:cNvPr>
          <p:cNvGrpSpPr/>
          <p:nvPr userDrawn="1"/>
        </p:nvGrpSpPr>
        <p:grpSpPr>
          <a:xfrm rot="16200000">
            <a:off x="6684924" y="-1857288"/>
            <a:ext cx="3718721" cy="3602818"/>
            <a:chOff x="9683798" y="137160"/>
            <a:chExt cx="5180503" cy="5019040"/>
          </a:xfrm>
        </p:grpSpPr>
        <p:sp>
          <p:nvSpPr>
            <p:cNvPr id="17" name="Oval 12">
              <a:extLst>
                <a:ext uri="{FF2B5EF4-FFF2-40B4-BE49-F238E27FC236}">
                  <a16:creationId xmlns:a16="http://schemas.microsoft.com/office/drawing/2014/main" id="{CB322E75-56A2-BDF0-3851-39ECA9B528AC}"/>
                </a:ext>
              </a:extLst>
            </p:cNvPr>
            <p:cNvSpPr/>
            <p:nvPr userDrawn="1"/>
          </p:nvSpPr>
          <p:spPr>
            <a:xfrm>
              <a:off x="9683798" y="137160"/>
              <a:ext cx="2509520" cy="5019040"/>
            </a:xfrm>
            <a:custGeom>
              <a:avLst/>
              <a:gdLst>
                <a:gd name="connsiteX0" fmla="*/ 0 w 5019040"/>
                <a:gd name="connsiteY0" fmla="*/ 2509520 h 5019040"/>
                <a:gd name="connsiteX1" fmla="*/ 2509520 w 5019040"/>
                <a:gd name="connsiteY1" fmla="*/ 0 h 5019040"/>
                <a:gd name="connsiteX2" fmla="*/ 5019040 w 5019040"/>
                <a:gd name="connsiteY2" fmla="*/ 2509520 h 5019040"/>
                <a:gd name="connsiteX3" fmla="*/ 2509520 w 5019040"/>
                <a:gd name="connsiteY3" fmla="*/ 5019040 h 5019040"/>
                <a:gd name="connsiteX4" fmla="*/ 0 w 5019040"/>
                <a:gd name="connsiteY4" fmla="*/ 2509520 h 5019040"/>
                <a:gd name="connsiteX0" fmla="*/ 5019040 w 5110480"/>
                <a:gd name="connsiteY0" fmla="*/ 2509520 h 5019040"/>
                <a:gd name="connsiteX1" fmla="*/ 2509520 w 5110480"/>
                <a:gd name="connsiteY1" fmla="*/ 5019040 h 5019040"/>
                <a:gd name="connsiteX2" fmla="*/ 0 w 5110480"/>
                <a:gd name="connsiteY2" fmla="*/ 2509520 h 5019040"/>
                <a:gd name="connsiteX3" fmla="*/ 2509520 w 5110480"/>
                <a:gd name="connsiteY3" fmla="*/ 0 h 5019040"/>
                <a:gd name="connsiteX4" fmla="*/ 5110480 w 5110480"/>
                <a:gd name="connsiteY4" fmla="*/ 2600960 h 5019040"/>
                <a:gd name="connsiteX0" fmla="*/ 5019040 w 5019040"/>
                <a:gd name="connsiteY0" fmla="*/ 2509520 h 5019040"/>
                <a:gd name="connsiteX1" fmla="*/ 2509520 w 5019040"/>
                <a:gd name="connsiteY1" fmla="*/ 5019040 h 5019040"/>
                <a:gd name="connsiteX2" fmla="*/ 0 w 5019040"/>
                <a:gd name="connsiteY2" fmla="*/ 2509520 h 5019040"/>
                <a:gd name="connsiteX3" fmla="*/ 2509520 w 5019040"/>
                <a:gd name="connsiteY3" fmla="*/ 0 h 5019040"/>
                <a:gd name="connsiteX0" fmla="*/ 2509520 w 2509520"/>
                <a:gd name="connsiteY0" fmla="*/ 5019040 h 5019040"/>
                <a:gd name="connsiteX1" fmla="*/ 0 w 2509520"/>
                <a:gd name="connsiteY1" fmla="*/ 2509520 h 5019040"/>
                <a:gd name="connsiteX2" fmla="*/ 2509520 w 2509520"/>
                <a:gd name="connsiteY2" fmla="*/ 0 h 5019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09520" h="5019040">
                  <a:moveTo>
                    <a:pt x="2509520" y="5019040"/>
                  </a:moveTo>
                  <a:cubicBezTo>
                    <a:pt x="1123550" y="5019040"/>
                    <a:pt x="0" y="3895490"/>
                    <a:pt x="0" y="2509520"/>
                  </a:cubicBezTo>
                  <a:cubicBezTo>
                    <a:pt x="0" y="1123550"/>
                    <a:pt x="1123550" y="0"/>
                    <a:pt x="2509520" y="0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8" name="Oval 12">
              <a:extLst>
                <a:ext uri="{FF2B5EF4-FFF2-40B4-BE49-F238E27FC236}">
                  <a16:creationId xmlns:a16="http://schemas.microsoft.com/office/drawing/2014/main" id="{8BA0B170-0D2F-0ECF-86D2-F1EE362C260A}"/>
                </a:ext>
              </a:extLst>
            </p:cNvPr>
            <p:cNvSpPr/>
            <p:nvPr userDrawn="1"/>
          </p:nvSpPr>
          <p:spPr>
            <a:xfrm rot="10800000">
              <a:off x="12354781" y="137160"/>
              <a:ext cx="2509520" cy="5019040"/>
            </a:xfrm>
            <a:custGeom>
              <a:avLst/>
              <a:gdLst>
                <a:gd name="connsiteX0" fmla="*/ 0 w 5019040"/>
                <a:gd name="connsiteY0" fmla="*/ 2509520 h 5019040"/>
                <a:gd name="connsiteX1" fmla="*/ 2509520 w 5019040"/>
                <a:gd name="connsiteY1" fmla="*/ 0 h 5019040"/>
                <a:gd name="connsiteX2" fmla="*/ 5019040 w 5019040"/>
                <a:gd name="connsiteY2" fmla="*/ 2509520 h 5019040"/>
                <a:gd name="connsiteX3" fmla="*/ 2509520 w 5019040"/>
                <a:gd name="connsiteY3" fmla="*/ 5019040 h 5019040"/>
                <a:gd name="connsiteX4" fmla="*/ 0 w 5019040"/>
                <a:gd name="connsiteY4" fmla="*/ 2509520 h 5019040"/>
                <a:gd name="connsiteX0" fmla="*/ 5019040 w 5110480"/>
                <a:gd name="connsiteY0" fmla="*/ 2509520 h 5019040"/>
                <a:gd name="connsiteX1" fmla="*/ 2509520 w 5110480"/>
                <a:gd name="connsiteY1" fmla="*/ 5019040 h 5019040"/>
                <a:gd name="connsiteX2" fmla="*/ 0 w 5110480"/>
                <a:gd name="connsiteY2" fmla="*/ 2509520 h 5019040"/>
                <a:gd name="connsiteX3" fmla="*/ 2509520 w 5110480"/>
                <a:gd name="connsiteY3" fmla="*/ 0 h 5019040"/>
                <a:gd name="connsiteX4" fmla="*/ 5110480 w 5110480"/>
                <a:gd name="connsiteY4" fmla="*/ 2600960 h 5019040"/>
                <a:gd name="connsiteX0" fmla="*/ 5019040 w 5019040"/>
                <a:gd name="connsiteY0" fmla="*/ 2509520 h 5019040"/>
                <a:gd name="connsiteX1" fmla="*/ 2509520 w 5019040"/>
                <a:gd name="connsiteY1" fmla="*/ 5019040 h 5019040"/>
                <a:gd name="connsiteX2" fmla="*/ 0 w 5019040"/>
                <a:gd name="connsiteY2" fmla="*/ 2509520 h 5019040"/>
                <a:gd name="connsiteX3" fmla="*/ 2509520 w 5019040"/>
                <a:gd name="connsiteY3" fmla="*/ 0 h 5019040"/>
                <a:gd name="connsiteX0" fmla="*/ 2509520 w 2509520"/>
                <a:gd name="connsiteY0" fmla="*/ 5019040 h 5019040"/>
                <a:gd name="connsiteX1" fmla="*/ 0 w 2509520"/>
                <a:gd name="connsiteY1" fmla="*/ 2509520 h 5019040"/>
                <a:gd name="connsiteX2" fmla="*/ 2509520 w 2509520"/>
                <a:gd name="connsiteY2" fmla="*/ 0 h 5019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09520" h="5019040">
                  <a:moveTo>
                    <a:pt x="2509520" y="5019040"/>
                  </a:moveTo>
                  <a:cubicBezTo>
                    <a:pt x="1123550" y="5019040"/>
                    <a:pt x="0" y="3895490"/>
                    <a:pt x="0" y="2509520"/>
                  </a:cubicBezTo>
                  <a:cubicBezTo>
                    <a:pt x="0" y="1123550"/>
                    <a:pt x="1123550" y="0"/>
                    <a:pt x="2509520" y="0"/>
                  </a:cubicBezTo>
                </a:path>
              </a:pathLst>
            </a:custGeom>
            <a:solidFill>
              <a:schemeClr val="tx2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pic>
        <p:nvPicPr>
          <p:cNvPr id="12" name="Graphic 11">
            <a:extLst>
              <a:ext uri="{FF2B5EF4-FFF2-40B4-BE49-F238E27FC236}">
                <a16:creationId xmlns:a16="http://schemas.microsoft.com/office/drawing/2014/main" id="{9529F36E-37E5-791F-C763-AC4B3E1A5AE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6200000">
            <a:off x="7873932" y="-808525"/>
            <a:ext cx="1471149" cy="3088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656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accel="23000" decel="6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0800000">
                                      <p:cBhvr>
                                        <p:cTn id="6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accel="23000" decel="6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0800000">
                                      <p:cBhvr>
                                        <p:cTn id="8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8E04BF5-96AD-E21A-8438-E2B07F280085}"/>
              </a:ext>
            </a:extLst>
          </p:cNvPr>
          <p:cNvSpPr/>
          <p:nvPr userDrawn="1"/>
        </p:nvSpPr>
        <p:spPr>
          <a:xfrm>
            <a:off x="0" y="6217920"/>
            <a:ext cx="12192000" cy="64008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8A458B71-F033-698E-9EFB-E782D69448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87290" y="6450151"/>
            <a:ext cx="1240204" cy="234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073ACE08-FF9B-6D8B-BECB-DB71494B6B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840" y="605790"/>
            <a:ext cx="7519670" cy="1141730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38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Insert title</a:t>
            </a:r>
            <a:endParaRPr lang="en-GB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B665C2F-7CF9-F66D-2218-1519AC5AFCB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5073" y="2353310"/>
            <a:ext cx="8043012" cy="3275330"/>
          </a:xfrm>
          <a:prstGeom prst="rect">
            <a:avLst/>
          </a:prstGeom>
        </p:spPr>
        <p:txBody>
          <a:bodyPr/>
          <a:lstStyle>
            <a:lvl1pPr marL="288000" indent="-288000">
              <a:buSzPct val="90000"/>
              <a:buFontTx/>
              <a:buBlip>
                <a:blip r:embed="rId4"/>
              </a:buBlip>
              <a:defRPr sz="2000"/>
            </a:lvl1pPr>
            <a:lvl2pPr marL="288000" indent="-288000">
              <a:buSzPct val="90000"/>
              <a:buFontTx/>
              <a:buNone/>
              <a:defRPr sz="2100"/>
            </a:lvl2pPr>
            <a:lvl3pPr marL="1143000" indent="-228600">
              <a:buFontTx/>
              <a:buBlip>
                <a:blip r:embed="rId4"/>
              </a:buBlip>
              <a:defRPr sz="1400"/>
            </a:lvl3pPr>
            <a:lvl4pPr marL="1600200" indent="-228600">
              <a:buFontTx/>
              <a:buBlip>
                <a:blip r:embed="rId4"/>
              </a:buBlip>
              <a:defRPr sz="1200"/>
            </a:lvl4pPr>
            <a:lvl5pPr marL="2057400" indent="-228600">
              <a:buFontTx/>
              <a:buBlip>
                <a:blip r:embed="rId4"/>
              </a:buBlip>
              <a:defRPr sz="1200"/>
            </a:lvl5pPr>
          </a:lstStyle>
          <a:p>
            <a:pPr lvl="0"/>
            <a:r>
              <a:rPr lang="en-US" dirty="0"/>
              <a:t>Click to insert text</a:t>
            </a:r>
            <a:endParaRPr lang="en-GB" dirty="0"/>
          </a:p>
        </p:txBody>
      </p:sp>
      <p:sp>
        <p:nvSpPr>
          <p:cNvPr id="2" name="Picture Placeholder 14">
            <a:extLst>
              <a:ext uri="{FF2B5EF4-FFF2-40B4-BE49-F238E27FC236}">
                <a16:creationId xmlns:a16="http://schemas.microsoft.com/office/drawing/2014/main" id="{020B8269-0413-164A-86B8-2BC8CDD9AEA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9659320" y="576821"/>
            <a:ext cx="1941839" cy="195803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Insert </a:t>
            </a:r>
            <a:br>
              <a:rPr lang="en-GB" dirty="0"/>
            </a:br>
            <a:r>
              <a:rPr lang="en-GB" dirty="0"/>
              <a:t>sector icon</a:t>
            </a:r>
            <a:br>
              <a:rPr lang="en-GB" dirty="0"/>
            </a:br>
            <a:r>
              <a:rPr lang="en-GB" dirty="0"/>
              <a:t>(Type 1)</a:t>
            </a:r>
          </a:p>
        </p:txBody>
      </p:sp>
    </p:spTree>
    <p:extLst>
      <p:ext uri="{BB962C8B-B14F-4D97-AF65-F5344CB8AC3E}">
        <p14:creationId xmlns:p14="http://schemas.microsoft.com/office/powerpoint/2010/main" val="29498914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8E04BF5-96AD-E21A-8438-E2B07F280085}"/>
              </a:ext>
            </a:extLst>
          </p:cNvPr>
          <p:cNvSpPr/>
          <p:nvPr userDrawn="1"/>
        </p:nvSpPr>
        <p:spPr>
          <a:xfrm>
            <a:off x="0" y="6217920"/>
            <a:ext cx="12192000" cy="64008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8A458B71-F033-698E-9EFB-E782D69448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87290" y="6450151"/>
            <a:ext cx="1240204" cy="234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073ACE08-FF9B-6D8B-BECB-DB71494B6B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840" y="605790"/>
            <a:ext cx="7519670" cy="1141730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38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Insert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054954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8E04BF5-96AD-E21A-8438-E2B07F280085}"/>
              </a:ext>
            </a:extLst>
          </p:cNvPr>
          <p:cNvSpPr/>
          <p:nvPr userDrawn="1"/>
        </p:nvSpPr>
        <p:spPr>
          <a:xfrm>
            <a:off x="0" y="6217920"/>
            <a:ext cx="12192000" cy="64008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8A458B71-F033-698E-9EFB-E782D69448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87290" y="6450151"/>
            <a:ext cx="1240204" cy="234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073ACE08-FF9B-6D8B-BECB-DB71494B6B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840" y="605789"/>
            <a:ext cx="5080756" cy="1590385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38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Insert title</a:t>
            </a:r>
            <a:endParaRPr lang="en-GB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B665C2F-7CF9-F66D-2218-1519AC5AFCB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5073" y="2672046"/>
            <a:ext cx="5490927" cy="2999549"/>
          </a:xfrm>
          <a:prstGeom prst="rect">
            <a:avLst/>
          </a:prstGeom>
        </p:spPr>
        <p:txBody>
          <a:bodyPr/>
          <a:lstStyle>
            <a:lvl1pPr marL="288000" indent="-288000">
              <a:buSzPct val="90000"/>
              <a:buFontTx/>
              <a:buBlip>
                <a:blip r:embed="rId4"/>
              </a:buBlip>
              <a:defRPr sz="2000"/>
            </a:lvl1pPr>
            <a:lvl2pPr marL="288000" indent="-288000">
              <a:buSzPct val="90000"/>
              <a:buFontTx/>
              <a:buNone/>
              <a:defRPr sz="2100"/>
            </a:lvl2pPr>
            <a:lvl3pPr marL="1143000" indent="-228600">
              <a:buFontTx/>
              <a:buBlip>
                <a:blip r:embed="rId4"/>
              </a:buBlip>
              <a:defRPr sz="1400"/>
            </a:lvl3pPr>
            <a:lvl4pPr marL="1600200" indent="-228600">
              <a:buFontTx/>
              <a:buBlip>
                <a:blip r:embed="rId4"/>
              </a:buBlip>
              <a:defRPr sz="1200"/>
            </a:lvl4pPr>
            <a:lvl5pPr marL="2057400" indent="-228600">
              <a:buFontTx/>
              <a:buBlip>
                <a:blip r:embed="rId4"/>
              </a:buBlip>
              <a:defRPr sz="1200"/>
            </a:lvl5pPr>
          </a:lstStyle>
          <a:p>
            <a:pPr lvl="0"/>
            <a:r>
              <a:rPr lang="en-US" dirty="0"/>
              <a:t>Click to insert text</a:t>
            </a:r>
            <a:endParaRPr lang="en-GB" dirty="0"/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2728A2FD-9E72-D34E-EA45-88D78D5C67D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64533" y="0"/>
            <a:ext cx="5830351" cy="6219988"/>
          </a:xfrm>
          <a:custGeom>
            <a:avLst/>
            <a:gdLst>
              <a:gd name="connsiteX0" fmla="*/ 0 w 3532358"/>
              <a:gd name="connsiteY0" fmla="*/ 0 h 6868160"/>
              <a:gd name="connsiteX1" fmla="*/ 3532358 w 3532358"/>
              <a:gd name="connsiteY1" fmla="*/ 0 h 6868160"/>
              <a:gd name="connsiteX2" fmla="*/ 3532358 w 3532358"/>
              <a:gd name="connsiteY2" fmla="*/ 6858000 h 6868160"/>
              <a:gd name="connsiteX3" fmla="*/ 1391920 w 3532358"/>
              <a:gd name="connsiteY3" fmla="*/ 6868160 h 6868160"/>
              <a:gd name="connsiteX0" fmla="*/ 0 w 3532358"/>
              <a:gd name="connsiteY0" fmla="*/ 0 h 6877050"/>
              <a:gd name="connsiteX1" fmla="*/ 3532358 w 3532358"/>
              <a:gd name="connsiteY1" fmla="*/ 0 h 6877050"/>
              <a:gd name="connsiteX2" fmla="*/ 3532358 w 3532358"/>
              <a:gd name="connsiteY2" fmla="*/ 6877050 h 6877050"/>
              <a:gd name="connsiteX3" fmla="*/ 1391920 w 3532358"/>
              <a:gd name="connsiteY3" fmla="*/ 6868160 h 6877050"/>
              <a:gd name="connsiteX4" fmla="*/ 0 w 3532358"/>
              <a:gd name="connsiteY4" fmla="*/ 0 h 6877050"/>
              <a:gd name="connsiteX0" fmla="*/ 0 w 3532358"/>
              <a:gd name="connsiteY0" fmla="*/ 0 h 6868160"/>
              <a:gd name="connsiteX1" fmla="*/ 3532358 w 3532358"/>
              <a:gd name="connsiteY1" fmla="*/ 0 h 6868160"/>
              <a:gd name="connsiteX2" fmla="*/ 3512038 w 3532358"/>
              <a:gd name="connsiteY2" fmla="*/ 6851650 h 6868160"/>
              <a:gd name="connsiteX3" fmla="*/ 1391920 w 3532358"/>
              <a:gd name="connsiteY3" fmla="*/ 6868160 h 6868160"/>
              <a:gd name="connsiteX4" fmla="*/ 0 w 3532358"/>
              <a:gd name="connsiteY4" fmla="*/ 0 h 6868160"/>
              <a:gd name="connsiteX0" fmla="*/ 0 w 3538946"/>
              <a:gd name="connsiteY0" fmla="*/ 0 h 6868160"/>
              <a:gd name="connsiteX1" fmla="*/ 3532358 w 3538946"/>
              <a:gd name="connsiteY1" fmla="*/ 0 h 6868160"/>
              <a:gd name="connsiteX2" fmla="*/ 3537438 w 3538946"/>
              <a:gd name="connsiteY2" fmla="*/ 6856730 h 6868160"/>
              <a:gd name="connsiteX3" fmla="*/ 1391920 w 3538946"/>
              <a:gd name="connsiteY3" fmla="*/ 6868160 h 6868160"/>
              <a:gd name="connsiteX4" fmla="*/ 0 w 3538946"/>
              <a:gd name="connsiteY4" fmla="*/ 0 h 6868160"/>
              <a:gd name="connsiteX0" fmla="*/ 0 w 3546185"/>
              <a:gd name="connsiteY0" fmla="*/ 0 h 6879590"/>
              <a:gd name="connsiteX1" fmla="*/ 3532358 w 3546185"/>
              <a:gd name="connsiteY1" fmla="*/ 0 h 6879590"/>
              <a:gd name="connsiteX2" fmla="*/ 3545058 w 3546185"/>
              <a:gd name="connsiteY2" fmla="*/ 6879590 h 6879590"/>
              <a:gd name="connsiteX3" fmla="*/ 1391920 w 3546185"/>
              <a:gd name="connsiteY3" fmla="*/ 6868160 h 6879590"/>
              <a:gd name="connsiteX4" fmla="*/ 0 w 3546185"/>
              <a:gd name="connsiteY4" fmla="*/ 0 h 6879590"/>
              <a:gd name="connsiteX0" fmla="*/ 0 w 3546185"/>
              <a:gd name="connsiteY0" fmla="*/ 0 h 6879626"/>
              <a:gd name="connsiteX1" fmla="*/ 3532358 w 3546185"/>
              <a:gd name="connsiteY1" fmla="*/ 0 h 6879626"/>
              <a:gd name="connsiteX2" fmla="*/ 3545058 w 3546185"/>
              <a:gd name="connsiteY2" fmla="*/ 6879590 h 6879626"/>
              <a:gd name="connsiteX3" fmla="*/ 1391920 w 3546185"/>
              <a:gd name="connsiteY3" fmla="*/ 6879626 h 6879626"/>
              <a:gd name="connsiteX4" fmla="*/ 0 w 3546185"/>
              <a:gd name="connsiteY4" fmla="*/ 0 h 6879626"/>
              <a:gd name="connsiteX0" fmla="*/ 0 w 5824145"/>
              <a:gd name="connsiteY0" fmla="*/ 0 h 6879626"/>
              <a:gd name="connsiteX1" fmla="*/ 5824145 w 5824145"/>
              <a:gd name="connsiteY1" fmla="*/ 0 h 6879626"/>
              <a:gd name="connsiteX2" fmla="*/ 3545058 w 5824145"/>
              <a:gd name="connsiteY2" fmla="*/ 6879590 h 6879626"/>
              <a:gd name="connsiteX3" fmla="*/ 1391920 w 5824145"/>
              <a:gd name="connsiteY3" fmla="*/ 6879626 h 6879626"/>
              <a:gd name="connsiteX4" fmla="*/ 0 w 5824145"/>
              <a:gd name="connsiteY4" fmla="*/ 0 h 6879626"/>
              <a:gd name="connsiteX0" fmla="*/ 0 w 5824145"/>
              <a:gd name="connsiteY0" fmla="*/ 0 h 6879626"/>
              <a:gd name="connsiteX1" fmla="*/ 5824145 w 5824145"/>
              <a:gd name="connsiteY1" fmla="*/ 0 h 6879626"/>
              <a:gd name="connsiteX2" fmla="*/ 5813696 w 5824145"/>
              <a:gd name="connsiteY2" fmla="*/ 6867978 h 6879626"/>
              <a:gd name="connsiteX3" fmla="*/ 1391920 w 5824145"/>
              <a:gd name="connsiteY3" fmla="*/ 6879626 h 6879626"/>
              <a:gd name="connsiteX4" fmla="*/ 0 w 5824145"/>
              <a:gd name="connsiteY4" fmla="*/ 0 h 6879626"/>
              <a:gd name="connsiteX0" fmla="*/ 0 w 5824145"/>
              <a:gd name="connsiteY0" fmla="*/ 0 h 6879626"/>
              <a:gd name="connsiteX1" fmla="*/ 5824145 w 5824145"/>
              <a:gd name="connsiteY1" fmla="*/ 0 h 6879626"/>
              <a:gd name="connsiteX2" fmla="*/ 5697949 w 5824145"/>
              <a:gd name="connsiteY2" fmla="*/ 5985533 h 6879626"/>
              <a:gd name="connsiteX3" fmla="*/ 1391920 w 5824145"/>
              <a:gd name="connsiteY3" fmla="*/ 6879626 h 6879626"/>
              <a:gd name="connsiteX4" fmla="*/ 0 w 5824145"/>
              <a:gd name="connsiteY4" fmla="*/ 0 h 6879626"/>
              <a:gd name="connsiteX0" fmla="*/ 0 w 5824145"/>
              <a:gd name="connsiteY0" fmla="*/ 0 h 6879626"/>
              <a:gd name="connsiteX1" fmla="*/ 5824145 w 5824145"/>
              <a:gd name="connsiteY1" fmla="*/ 0 h 6879626"/>
              <a:gd name="connsiteX2" fmla="*/ 5778972 w 5824145"/>
              <a:gd name="connsiteY2" fmla="*/ 6252588 h 6879626"/>
              <a:gd name="connsiteX3" fmla="*/ 1391920 w 5824145"/>
              <a:gd name="connsiteY3" fmla="*/ 6879626 h 6879626"/>
              <a:gd name="connsiteX4" fmla="*/ 0 w 5824145"/>
              <a:gd name="connsiteY4" fmla="*/ 0 h 6879626"/>
              <a:gd name="connsiteX0" fmla="*/ 0 w 5827104"/>
              <a:gd name="connsiteY0" fmla="*/ 0 h 6879626"/>
              <a:gd name="connsiteX1" fmla="*/ 5824145 w 5827104"/>
              <a:gd name="connsiteY1" fmla="*/ 0 h 6879626"/>
              <a:gd name="connsiteX2" fmla="*/ 5825271 w 5827104"/>
              <a:gd name="connsiteY2" fmla="*/ 6217755 h 6879626"/>
              <a:gd name="connsiteX3" fmla="*/ 1391920 w 5827104"/>
              <a:gd name="connsiteY3" fmla="*/ 6879626 h 6879626"/>
              <a:gd name="connsiteX4" fmla="*/ 0 w 5827104"/>
              <a:gd name="connsiteY4" fmla="*/ 0 h 6879626"/>
              <a:gd name="connsiteX0" fmla="*/ 0 w 5827104"/>
              <a:gd name="connsiteY0" fmla="*/ 0 h 6217755"/>
              <a:gd name="connsiteX1" fmla="*/ 5824145 w 5827104"/>
              <a:gd name="connsiteY1" fmla="*/ 0 h 6217755"/>
              <a:gd name="connsiteX2" fmla="*/ 5825271 w 5827104"/>
              <a:gd name="connsiteY2" fmla="*/ 6217755 h 6217755"/>
              <a:gd name="connsiteX3" fmla="*/ 1249680 w 5827104"/>
              <a:gd name="connsiteY3" fmla="*/ 6217147 h 6217755"/>
              <a:gd name="connsiteX4" fmla="*/ 0 w 5827104"/>
              <a:gd name="connsiteY4" fmla="*/ 0 h 6217755"/>
              <a:gd name="connsiteX0" fmla="*/ 0 w 5825271"/>
              <a:gd name="connsiteY0" fmla="*/ 0 h 6217755"/>
              <a:gd name="connsiteX1" fmla="*/ 5824145 w 5825271"/>
              <a:gd name="connsiteY1" fmla="*/ 0 h 6217755"/>
              <a:gd name="connsiteX2" fmla="*/ 5825271 w 5825271"/>
              <a:gd name="connsiteY2" fmla="*/ 6217755 h 6217755"/>
              <a:gd name="connsiteX3" fmla="*/ 1249680 w 5825271"/>
              <a:gd name="connsiteY3" fmla="*/ 6217147 h 6217755"/>
              <a:gd name="connsiteX4" fmla="*/ 0 w 5825271"/>
              <a:gd name="connsiteY4" fmla="*/ 0 h 6217755"/>
              <a:gd name="connsiteX0" fmla="*/ 0 w 5825271"/>
              <a:gd name="connsiteY0" fmla="*/ 0 h 6217755"/>
              <a:gd name="connsiteX1" fmla="*/ 5824145 w 5825271"/>
              <a:gd name="connsiteY1" fmla="*/ 0 h 6217755"/>
              <a:gd name="connsiteX2" fmla="*/ 5825271 w 5825271"/>
              <a:gd name="connsiteY2" fmla="*/ 6217755 h 6217755"/>
              <a:gd name="connsiteX3" fmla="*/ 1249680 w 5825271"/>
              <a:gd name="connsiteY3" fmla="*/ 6217147 h 6217755"/>
              <a:gd name="connsiteX4" fmla="*/ 0 w 5825271"/>
              <a:gd name="connsiteY4" fmla="*/ 0 h 6217755"/>
              <a:gd name="connsiteX0" fmla="*/ 0 w 5825271"/>
              <a:gd name="connsiteY0" fmla="*/ 0 h 6217755"/>
              <a:gd name="connsiteX1" fmla="*/ 5824145 w 5825271"/>
              <a:gd name="connsiteY1" fmla="*/ 0 h 6217755"/>
              <a:gd name="connsiteX2" fmla="*/ 5825271 w 5825271"/>
              <a:gd name="connsiteY2" fmla="*/ 6217755 h 6217755"/>
              <a:gd name="connsiteX3" fmla="*/ 1249680 w 5825271"/>
              <a:gd name="connsiteY3" fmla="*/ 6043883 h 6217755"/>
              <a:gd name="connsiteX4" fmla="*/ 0 w 5825271"/>
              <a:gd name="connsiteY4" fmla="*/ 0 h 6217755"/>
              <a:gd name="connsiteX0" fmla="*/ 0 w 5825271"/>
              <a:gd name="connsiteY0" fmla="*/ 0 h 6237531"/>
              <a:gd name="connsiteX1" fmla="*/ 5824145 w 5825271"/>
              <a:gd name="connsiteY1" fmla="*/ 0 h 6237531"/>
              <a:gd name="connsiteX2" fmla="*/ 5825271 w 5825271"/>
              <a:gd name="connsiteY2" fmla="*/ 6217755 h 6237531"/>
              <a:gd name="connsiteX3" fmla="*/ 1259840 w 5825271"/>
              <a:gd name="connsiteY3" fmla="*/ 6237531 h 6237531"/>
              <a:gd name="connsiteX4" fmla="*/ 0 w 5825271"/>
              <a:gd name="connsiteY4" fmla="*/ 0 h 6237531"/>
              <a:gd name="connsiteX0" fmla="*/ 0 w 5825271"/>
              <a:gd name="connsiteY0" fmla="*/ 0 h 6227339"/>
              <a:gd name="connsiteX1" fmla="*/ 5824145 w 5825271"/>
              <a:gd name="connsiteY1" fmla="*/ 0 h 6227339"/>
              <a:gd name="connsiteX2" fmla="*/ 5825271 w 5825271"/>
              <a:gd name="connsiteY2" fmla="*/ 6217755 h 6227339"/>
              <a:gd name="connsiteX3" fmla="*/ 1234440 w 5825271"/>
              <a:gd name="connsiteY3" fmla="*/ 6227339 h 6227339"/>
              <a:gd name="connsiteX4" fmla="*/ 0 w 5825271"/>
              <a:gd name="connsiteY4" fmla="*/ 0 h 6227339"/>
              <a:gd name="connsiteX0" fmla="*/ 0 w 5830351"/>
              <a:gd name="connsiteY0" fmla="*/ 0 h 6238139"/>
              <a:gd name="connsiteX1" fmla="*/ 5824145 w 5830351"/>
              <a:gd name="connsiteY1" fmla="*/ 0 h 6238139"/>
              <a:gd name="connsiteX2" fmla="*/ 5830351 w 5830351"/>
              <a:gd name="connsiteY2" fmla="*/ 6238139 h 6238139"/>
              <a:gd name="connsiteX3" fmla="*/ 1234440 w 5830351"/>
              <a:gd name="connsiteY3" fmla="*/ 6227339 h 6238139"/>
              <a:gd name="connsiteX4" fmla="*/ 0 w 5830351"/>
              <a:gd name="connsiteY4" fmla="*/ 0 h 6238139"/>
              <a:gd name="connsiteX0" fmla="*/ 0 w 5830351"/>
              <a:gd name="connsiteY0" fmla="*/ 0 h 6239569"/>
              <a:gd name="connsiteX1" fmla="*/ 5824145 w 5830351"/>
              <a:gd name="connsiteY1" fmla="*/ 0 h 6239569"/>
              <a:gd name="connsiteX2" fmla="*/ 5830351 w 5830351"/>
              <a:gd name="connsiteY2" fmla="*/ 6238139 h 6239569"/>
              <a:gd name="connsiteX3" fmla="*/ 1234440 w 5830351"/>
              <a:gd name="connsiteY3" fmla="*/ 6239569 h 6239569"/>
              <a:gd name="connsiteX4" fmla="*/ 0 w 5830351"/>
              <a:gd name="connsiteY4" fmla="*/ 0 h 6239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0351" h="6239569">
                <a:moveTo>
                  <a:pt x="0" y="0"/>
                </a:moveTo>
                <a:lnTo>
                  <a:pt x="5824145" y="0"/>
                </a:lnTo>
                <a:cubicBezTo>
                  <a:pt x="5817372" y="2283883"/>
                  <a:pt x="5829788" y="3129261"/>
                  <a:pt x="5830351" y="6238139"/>
                </a:cubicBezTo>
                <a:lnTo>
                  <a:pt x="1234440" y="6239569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alpha val="58000"/>
            </a:schemeClr>
          </a:solidFill>
        </p:spPr>
        <p:txBody>
          <a:bodyPr wrap="square" bIns="1188000" anchor="ctr">
            <a:no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Insert image</a:t>
            </a:r>
            <a:br>
              <a:rPr lang="en-GB" dirty="0"/>
            </a:br>
            <a:r>
              <a:rPr lang="en-GB" dirty="0"/>
              <a:t>(overlay optional)</a:t>
            </a:r>
            <a:br>
              <a:rPr lang="en-GB" dirty="0"/>
            </a:br>
            <a:endParaRPr lang="en-GB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D74B65B-44CF-6AF4-7B13-9948F9954B90}"/>
              </a:ext>
            </a:extLst>
          </p:cNvPr>
          <p:cNvGrpSpPr/>
          <p:nvPr userDrawn="1"/>
        </p:nvGrpSpPr>
        <p:grpSpPr>
          <a:xfrm rot="10800000">
            <a:off x="6093663" y="-23150"/>
            <a:ext cx="437074" cy="2219325"/>
            <a:chOff x="7141845" y="4638675"/>
            <a:chExt cx="437074" cy="2219325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4718CE56-A2B3-BD67-4D90-6C553DF0A290}"/>
                </a:ext>
              </a:extLst>
            </p:cNvPr>
            <p:cNvCxnSpPr>
              <a:cxnSpLocks/>
            </p:cNvCxnSpPr>
            <p:nvPr userDrawn="1"/>
          </p:nvCxnSpPr>
          <p:spPr>
            <a:xfrm flipH="1" flipV="1">
              <a:off x="7275195" y="5276850"/>
              <a:ext cx="303724" cy="1581150"/>
            </a:xfrm>
            <a:prstGeom prst="line">
              <a:avLst/>
            </a:prstGeom>
            <a:ln w="63500" cap="rnd">
              <a:solidFill>
                <a:schemeClr val="accent3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9D0DB5A3-D580-178E-EFA7-EDA18A501EB5}"/>
                </a:ext>
              </a:extLst>
            </p:cNvPr>
            <p:cNvCxnSpPr>
              <a:cxnSpLocks/>
            </p:cNvCxnSpPr>
            <p:nvPr userDrawn="1"/>
          </p:nvCxnSpPr>
          <p:spPr>
            <a:xfrm flipH="1" flipV="1">
              <a:off x="7141845" y="4638675"/>
              <a:ext cx="76846" cy="400050"/>
            </a:xfrm>
            <a:prstGeom prst="line">
              <a:avLst/>
            </a:prstGeom>
            <a:ln w="63500" cap="rnd">
              <a:solidFill>
                <a:schemeClr val="accent3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700717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x Text/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BEA2305-674D-4003-6393-4A0C5B2F33DB}"/>
              </a:ext>
            </a:extLst>
          </p:cNvPr>
          <p:cNvSpPr/>
          <p:nvPr userDrawn="1"/>
        </p:nvSpPr>
        <p:spPr>
          <a:xfrm>
            <a:off x="682906" y="2430684"/>
            <a:ext cx="3287210" cy="321776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1B1B1F3-FEBB-183C-617A-08DE56B0893C}"/>
              </a:ext>
            </a:extLst>
          </p:cNvPr>
          <p:cNvSpPr/>
          <p:nvPr userDrawn="1"/>
        </p:nvSpPr>
        <p:spPr>
          <a:xfrm>
            <a:off x="4408548" y="2430684"/>
            <a:ext cx="3287210" cy="321776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9A335EC-F6FC-45D1-5607-ECF5DD9F5F1C}"/>
              </a:ext>
            </a:extLst>
          </p:cNvPr>
          <p:cNvSpPr/>
          <p:nvPr userDrawn="1"/>
        </p:nvSpPr>
        <p:spPr>
          <a:xfrm>
            <a:off x="8122615" y="2430684"/>
            <a:ext cx="3287210" cy="321776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8E04BF5-96AD-E21A-8438-E2B07F280085}"/>
              </a:ext>
            </a:extLst>
          </p:cNvPr>
          <p:cNvSpPr/>
          <p:nvPr userDrawn="1"/>
        </p:nvSpPr>
        <p:spPr>
          <a:xfrm>
            <a:off x="0" y="6217920"/>
            <a:ext cx="12192000" cy="64008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8A458B71-F033-698E-9EFB-E782D69448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87290" y="6450151"/>
            <a:ext cx="1240204" cy="234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073ACE08-FF9B-6D8B-BECB-DB71494B6B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840" y="605790"/>
            <a:ext cx="7519670" cy="1141730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38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Insert title</a:t>
            </a:r>
            <a:endParaRPr lang="en-GB" dirty="0"/>
          </a:p>
        </p:txBody>
      </p:sp>
      <p:sp>
        <p:nvSpPr>
          <p:cNvPr id="9" name="Picture Placeholder 14">
            <a:extLst>
              <a:ext uri="{FF2B5EF4-FFF2-40B4-BE49-F238E27FC236}">
                <a16:creationId xmlns:a16="http://schemas.microsoft.com/office/drawing/2014/main" id="{565F9965-7E7B-D919-9B2D-4EFD2461FAE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866540" y="2046930"/>
            <a:ext cx="1015556" cy="93171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Insert  icon</a:t>
            </a:r>
          </a:p>
        </p:txBody>
      </p:sp>
      <p:sp>
        <p:nvSpPr>
          <p:cNvPr id="11" name="Picture Placeholder 14">
            <a:extLst>
              <a:ext uri="{FF2B5EF4-FFF2-40B4-BE49-F238E27FC236}">
                <a16:creationId xmlns:a16="http://schemas.microsoft.com/office/drawing/2014/main" id="{173A4C54-B9B6-413B-31FC-1FDF40009E8A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544375" y="2046930"/>
            <a:ext cx="1015556" cy="93171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Insert  icon</a:t>
            </a:r>
          </a:p>
        </p:txBody>
      </p:sp>
      <p:sp>
        <p:nvSpPr>
          <p:cNvPr id="12" name="Picture Placeholder 14">
            <a:extLst>
              <a:ext uri="{FF2B5EF4-FFF2-40B4-BE49-F238E27FC236}">
                <a16:creationId xmlns:a16="http://schemas.microsoft.com/office/drawing/2014/main" id="{BA91F88D-312D-D81F-1AE4-25520AEF5A4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306046" y="2046930"/>
            <a:ext cx="1015556" cy="93171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Insert  icon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4C5CD04B-3BDB-D773-8526-D1EE10F0DFF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70600" y="3049407"/>
            <a:ext cx="3120019" cy="690929"/>
          </a:xfrm>
          <a:prstGeom prst="rect">
            <a:avLst/>
          </a:prstGeom>
        </p:spPr>
        <p:txBody>
          <a:bodyPr anchor="ctr"/>
          <a:lstStyle>
            <a:lvl1pPr marL="0" indent="0" algn="ctr">
              <a:buSzPct val="90000"/>
              <a:buFont typeface="Arial" panose="020B0604020202020204" pitchFamily="34" charset="0"/>
              <a:buNone/>
              <a:defRPr sz="2000" b="1">
                <a:solidFill>
                  <a:schemeClr val="tx2"/>
                </a:solidFill>
              </a:defRPr>
            </a:lvl1pPr>
            <a:lvl2pPr marL="288000" indent="-288000">
              <a:buSzPct val="90000"/>
              <a:buFontTx/>
              <a:buNone/>
              <a:defRPr sz="2100"/>
            </a:lvl2pPr>
            <a:lvl3pPr marL="1143000" indent="-228600">
              <a:buFontTx/>
              <a:buBlip>
                <a:blip r:embed="rId4"/>
              </a:buBlip>
              <a:defRPr sz="1400"/>
            </a:lvl3pPr>
            <a:lvl4pPr marL="1600200" indent="-228600">
              <a:buFontTx/>
              <a:buBlip>
                <a:blip r:embed="rId4"/>
              </a:buBlip>
              <a:defRPr sz="1200"/>
            </a:lvl4pPr>
            <a:lvl5pPr marL="2057400" indent="-228600">
              <a:buFontTx/>
              <a:buBlip>
                <a:blip r:embed="rId4"/>
              </a:buBlip>
              <a:defRPr sz="1200"/>
            </a:lvl5pPr>
          </a:lstStyle>
          <a:p>
            <a:pPr lvl="0"/>
            <a:r>
              <a:rPr lang="en-US" dirty="0"/>
              <a:t>Insert title</a:t>
            </a:r>
            <a:endParaRPr lang="en-GB" dirty="0"/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4A204BDD-2985-8B2B-29E1-BD3D9DC8A66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12419" y="4131561"/>
            <a:ext cx="2836381" cy="1286257"/>
          </a:xfrm>
          <a:prstGeom prst="rect">
            <a:avLst/>
          </a:prstGeom>
        </p:spPr>
        <p:txBody>
          <a:bodyPr anchor="t"/>
          <a:lstStyle>
            <a:lvl1pPr marL="0" indent="0" algn="ctr">
              <a:buSzPct val="90000"/>
              <a:buFont typeface="Arial" panose="020B0604020202020204" pitchFamily="34" charset="0"/>
              <a:buNone/>
              <a:defRPr sz="1600" b="0">
                <a:solidFill>
                  <a:schemeClr val="tx2"/>
                </a:solidFill>
              </a:defRPr>
            </a:lvl1pPr>
            <a:lvl2pPr marL="288000" indent="-288000">
              <a:buSzPct val="90000"/>
              <a:buFontTx/>
              <a:buNone/>
              <a:defRPr sz="2100"/>
            </a:lvl2pPr>
            <a:lvl3pPr marL="1143000" indent="-228600">
              <a:buFontTx/>
              <a:buBlip>
                <a:blip r:embed="rId4"/>
              </a:buBlip>
              <a:defRPr sz="1400"/>
            </a:lvl3pPr>
            <a:lvl4pPr marL="1600200" indent="-228600">
              <a:buFontTx/>
              <a:buBlip>
                <a:blip r:embed="rId4"/>
              </a:buBlip>
              <a:defRPr sz="1200"/>
            </a:lvl4pPr>
            <a:lvl5pPr marL="2057400" indent="-228600">
              <a:buFontTx/>
              <a:buBlip>
                <a:blip r:embed="rId4"/>
              </a:buBlip>
              <a:defRPr sz="1200"/>
            </a:lvl5pPr>
          </a:lstStyle>
          <a:p>
            <a:pPr lvl="0"/>
            <a:r>
              <a:rPr lang="en-US" dirty="0"/>
              <a:t>Insert title</a:t>
            </a:r>
            <a:endParaRPr lang="en-GB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7273583-179C-F047-CCFA-17395EE17354}"/>
              </a:ext>
            </a:extLst>
          </p:cNvPr>
          <p:cNvCxnSpPr>
            <a:cxnSpLocks/>
          </p:cNvCxnSpPr>
          <p:nvPr userDrawn="1"/>
        </p:nvCxnSpPr>
        <p:spPr>
          <a:xfrm>
            <a:off x="2203051" y="3840480"/>
            <a:ext cx="252000" cy="0"/>
          </a:xfrm>
          <a:prstGeom prst="line">
            <a:avLst/>
          </a:prstGeom>
          <a:ln w="25400" cap="rnd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CF7C1151-F1BC-E95D-6073-D42BEDD822D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92384" y="3049407"/>
            <a:ext cx="3120019" cy="690929"/>
          </a:xfrm>
          <a:prstGeom prst="rect">
            <a:avLst/>
          </a:prstGeom>
        </p:spPr>
        <p:txBody>
          <a:bodyPr anchor="ctr"/>
          <a:lstStyle>
            <a:lvl1pPr marL="0" indent="0" algn="ctr">
              <a:buSzPct val="90000"/>
              <a:buFont typeface="Arial" panose="020B0604020202020204" pitchFamily="34" charset="0"/>
              <a:buNone/>
              <a:defRPr sz="2000" b="1">
                <a:solidFill>
                  <a:schemeClr val="tx2"/>
                </a:solidFill>
              </a:defRPr>
            </a:lvl1pPr>
            <a:lvl2pPr marL="288000" indent="-288000">
              <a:buSzPct val="90000"/>
              <a:buFontTx/>
              <a:buNone/>
              <a:defRPr sz="2100"/>
            </a:lvl2pPr>
            <a:lvl3pPr marL="1143000" indent="-228600">
              <a:buFontTx/>
              <a:buBlip>
                <a:blip r:embed="rId4"/>
              </a:buBlip>
              <a:defRPr sz="1400"/>
            </a:lvl3pPr>
            <a:lvl4pPr marL="1600200" indent="-228600">
              <a:buFontTx/>
              <a:buBlip>
                <a:blip r:embed="rId4"/>
              </a:buBlip>
              <a:defRPr sz="1200"/>
            </a:lvl4pPr>
            <a:lvl5pPr marL="2057400" indent="-228600">
              <a:buFontTx/>
              <a:buBlip>
                <a:blip r:embed="rId4"/>
              </a:buBlip>
              <a:defRPr sz="1200"/>
            </a:lvl5pPr>
          </a:lstStyle>
          <a:p>
            <a:pPr lvl="0"/>
            <a:r>
              <a:rPr lang="en-US" dirty="0"/>
              <a:t>Insert title</a:t>
            </a:r>
            <a:endParaRPr lang="en-GB" dirty="0"/>
          </a:p>
        </p:txBody>
      </p:sp>
      <p:sp>
        <p:nvSpPr>
          <p:cNvPr id="22" name="Text Placeholder 11">
            <a:extLst>
              <a:ext uri="{FF2B5EF4-FFF2-40B4-BE49-F238E27FC236}">
                <a16:creationId xmlns:a16="http://schemas.microsoft.com/office/drawing/2014/main" id="{AB4C454F-A084-9485-70E6-04FAA23913F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634203" y="4131561"/>
            <a:ext cx="2836381" cy="1286257"/>
          </a:xfrm>
          <a:prstGeom prst="rect">
            <a:avLst/>
          </a:prstGeom>
        </p:spPr>
        <p:txBody>
          <a:bodyPr anchor="t"/>
          <a:lstStyle>
            <a:lvl1pPr marL="0" indent="0" algn="ctr">
              <a:buSzPct val="90000"/>
              <a:buFont typeface="Arial" panose="020B0604020202020204" pitchFamily="34" charset="0"/>
              <a:buNone/>
              <a:defRPr sz="1600" b="0">
                <a:solidFill>
                  <a:schemeClr val="tx2"/>
                </a:solidFill>
              </a:defRPr>
            </a:lvl1pPr>
            <a:lvl2pPr marL="288000" indent="-288000">
              <a:buSzPct val="90000"/>
              <a:buFontTx/>
              <a:buNone/>
              <a:defRPr sz="2100"/>
            </a:lvl2pPr>
            <a:lvl3pPr marL="1143000" indent="-228600">
              <a:buFontTx/>
              <a:buBlip>
                <a:blip r:embed="rId4"/>
              </a:buBlip>
              <a:defRPr sz="1400"/>
            </a:lvl3pPr>
            <a:lvl4pPr marL="1600200" indent="-228600">
              <a:buFontTx/>
              <a:buBlip>
                <a:blip r:embed="rId4"/>
              </a:buBlip>
              <a:defRPr sz="1200"/>
            </a:lvl4pPr>
            <a:lvl5pPr marL="2057400" indent="-228600">
              <a:buFontTx/>
              <a:buBlip>
                <a:blip r:embed="rId4"/>
              </a:buBlip>
              <a:defRPr sz="1200"/>
            </a:lvl5pPr>
          </a:lstStyle>
          <a:p>
            <a:pPr lvl="0"/>
            <a:r>
              <a:rPr lang="en-US" dirty="0"/>
              <a:t>Insert title</a:t>
            </a:r>
            <a:endParaRPr lang="en-GB" dirty="0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026E21F-4380-F142-BF14-A4C347C86811}"/>
              </a:ext>
            </a:extLst>
          </p:cNvPr>
          <p:cNvCxnSpPr>
            <a:cxnSpLocks/>
          </p:cNvCxnSpPr>
          <p:nvPr userDrawn="1"/>
        </p:nvCxnSpPr>
        <p:spPr>
          <a:xfrm>
            <a:off x="5924835" y="3840480"/>
            <a:ext cx="252000" cy="0"/>
          </a:xfrm>
          <a:prstGeom prst="line">
            <a:avLst/>
          </a:prstGeom>
          <a:ln w="25400" cap="rnd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 Placeholder 11">
            <a:extLst>
              <a:ext uri="{FF2B5EF4-FFF2-40B4-BE49-F238E27FC236}">
                <a16:creationId xmlns:a16="http://schemas.microsoft.com/office/drawing/2014/main" id="{191867FD-4578-38F5-8D9B-92E4CB87392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198622" y="3049407"/>
            <a:ext cx="3120019" cy="690929"/>
          </a:xfrm>
          <a:prstGeom prst="rect">
            <a:avLst/>
          </a:prstGeom>
        </p:spPr>
        <p:txBody>
          <a:bodyPr anchor="ctr"/>
          <a:lstStyle>
            <a:lvl1pPr marL="0" indent="0" algn="ctr">
              <a:buSzPct val="90000"/>
              <a:buFont typeface="Arial" panose="020B0604020202020204" pitchFamily="34" charset="0"/>
              <a:buNone/>
              <a:defRPr sz="2000" b="1">
                <a:solidFill>
                  <a:schemeClr val="tx2"/>
                </a:solidFill>
              </a:defRPr>
            </a:lvl1pPr>
            <a:lvl2pPr marL="288000" indent="-288000">
              <a:buSzPct val="90000"/>
              <a:buFontTx/>
              <a:buNone/>
              <a:defRPr sz="2100"/>
            </a:lvl2pPr>
            <a:lvl3pPr marL="1143000" indent="-228600">
              <a:buFontTx/>
              <a:buBlip>
                <a:blip r:embed="rId4"/>
              </a:buBlip>
              <a:defRPr sz="1400"/>
            </a:lvl3pPr>
            <a:lvl4pPr marL="1600200" indent="-228600">
              <a:buFontTx/>
              <a:buBlip>
                <a:blip r:embed="rId4"/>
              </a:buBlip>
              <a:defRPr sz="1200"/>
            </a:lvl4pPr>
            <a:lvl5pPr marL="2057400" indent="-228600">
              <a:buFontTx/>
              <a:buBlip>
                <a:blip r:embed="rId4"/>
              </a:buBlip>
              <a:defRPr sz="1200"/>
            </a:lvl5pPr>
          </a:lstStyle>
          <a:p>
            <a:pPr lvl="0"/>
            <a:r>
              <a:rPr lang="en-US" dirty="0"/>
              <a:t>Insert title</a:t>
            </a:r>
            <a:endParaRPr lang="en-GB" dirty="0"/>
          </a:p>
        </p:txBody>
      </p:sp>
      <p:sp>
        <p:nvSpPr>
          <p:cNvPr id="25" name="Text Placeholder 11">
            <a:extLst>
              <a:ext uri="{FF2B5EF4-FFF2-40B4-BE49-F238E27FC236}">
                <a16:creationId xmlns:a16="http://schemas.microsoft.com/office/drawing/2014/main" id="{53B87EE2-88E8-5FF9-0FC2-E934CC5A422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340441" y="4131561"/>
            <a:ext cx="2836381" cy="1286257"/>
          </a:xfrm>
          <a:prstGeom prst="rect">
            <a:avLst/>
          </a:prstGeom>
        </p:spPr>
        <p:txBody>
          <a:bodyPr anchor="t"/>
          <a:lstStyle>
            <a:lvl1pPr marL="0" indent="0" algn="ctr">
              <a:buSzPct val="90000"/>
              <a:buFont typeface="Arial" panose="020B0604020202020204" pitchFamily="34" charset="0"/>
              <a:buNone/>
              <a:defRPr sz="1600" b="0">
                <a:solidFill>
                  <a:schemeClr val="tx2"/>
                </a:solidFill>
              </a:defRPr>
            </a:lvl1pPr>
            <a:lvl2pPr marL="288000" indent="-288000">
              <a:buSzPct val="90000"/>
              <a:buFontTx/>
              <a:buNone/>
              <a:defRPr sz="2100"/>
            </a:lvl2pPr>
            <a:lvl3pPr marL="1143000" indent="-228600">
              <a:buFontTx/>
              <a:buBlip>
                <a:blip r:embed="rId4"/>
              </a:buBlip>
              <a:defRPr sz="1400"/>
            </a:lvl3pPr>
            <a:lvl4pPr marL="1600200" indent="-228600">
              <a:buFontTx/>
              <a:buBlip>
                <a:blip r:embed="rId4"/>
              </a:buBlip>
              <a:defRPr sz="1200"/>
            </a:lvl4pPr>
            <a:lvl5pPr marL="2057400" indent="-228600">
              <a:buFontTx/>
              <a:buBlip>
                <a:blip r:embed="rId4"/>
              </a:buBlip>
              <a:defRPr sz="1200"/>
            </a:lvl5pPr>
          </a:lstStyle>
          <a:p>
            <a:pPr lvl="0"/>
            <a:r>
              <a:rPr lang="en-US" dirty="0"/>
              <a:t>Insert title</a:t>
            </a:r>
            <a:endParaRPr lang="en-GB" dirty="0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07000EEC-1984-8C6F-627E-BA974CD2142E}"/>
              </a:ext>
            </a:extLst>
          </p:cNvPr>
          <p:cNvCxnSpPr>
            <a:cxnSpLocks/>
          </p:cNvCxnSpPr>
          <p:nvPr userDrawn="1"/>
        </p:nvCxnSpPr>
        <p:spPr>
          <a:xfrm>
            <a:off x="9631073" y="3840480"/>
            <a:ext cx="252000" cy="0"/>
          </a:xfrm>
          <a:prstGeom prst="line">
            <a:avLst/>
          </a:prstGeom>
          <a:ln w="25400" cap="rnd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84171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x text/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BEA2305-674D-4003-6393-4A0C5B2F33DB}"/>
              </a:ext>
            </a:extLst>
          </p:cNvPr>
          <p:cNvSpPr/>
          <p:nvPr userDrawn="1"/>
        </p:nvSpPr>
        <p:spPr>
          <a:xfrm>
            <a:off x="682906" y="2430684"/>
            <a:ext cx="3287210" cy="321776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1B1B1F3-FEBB-183C-617A-08DE56B0893C}"/>
              </a:ext>
            </a:extLst>
          </p:cNvPr>
          <p:cNvSpPr/>
          <p:nvPr userDrawn="1"/>
        </p:nvSpPr>
        <p:spPr>
          <a:xfrm>
            <a:off x="4408548" y="2430684"/>
            <a:ext cx="3287210" cy="321776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9A335EC-F6FC-45D1-5607-ECF5DD9F5F1C}"/>
              </a:ext>
            </a:extLst>
          </p:cNvPr>
          <p:cNvSpPr/>
          <p:nvPr userDrawn="1"/>
        </p:nvSpPr>
        <p:spPr>
          <a:xfrm>
            <a:off x="8122615" y="2430684"/>
            <a:ext cx="3287210" cy="321776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8E04BF5-96AD-E21A-8438-E2B07F280085}"/>
              </a:ext>
            </a:extLst>
          </p:cNvPr>
          <p:cNvSpPr/>
          <p:nvPr userDrawn="1"/>
        </p:nvSpPr>
        <p:spPr>
          <a:xfrm>
            <a:off x="0" y="6217920"/>
            <a:ext cx="12192000" cy="64008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8A458B71-F033-698E-9EFB-E782D69448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87290" y="6450151"/>
            <a:ext cx="1240204" cy="234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073ACE08-FF9B-6D8B-BECB-DB71494B6B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840" y="605790"/>
            <a:ext cx="7519670" cy="1141730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38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Insert title</a:t>
            </a:r>
            <a:endParaRPr lang="en-GB" dirty="0"/>
          </a:p>
        </p:txBody>
      </p:sp>
      <p:sp>
        <p:nvSpPr>
          <p:cNvPr id="9" name="Picture Placeholder 14">
            <a:extLst>
              <a:ext uri="{FF2B5EF4-FFF2-40B4-BE49-F238E27FC236}">
                <a16:creationId xmlns:a16="http://schemas.microsoft.com/office/drawing/2014/main" id="{565F9965-7E7B-D919-9B2D-4EFD2461FAE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973379" y="2158690"/>
            <a:ext cx="2736000" cy="1512000"/>
          </a:xfrm>
          <a:prstGeom prst="rect">
            <a:avLst/>
          </a:prstGeom>
          <a:solidFill>
            <a:srgbClr val="F5F5FF"/>
          </a:solidFill>
        </p:spPr>
        <p:txBody>
          <a:bodyPr/>
          <a:lstStyle>
            <a:lvl1pPr marL="0" indent="0" algn="ctr">
              <a:buNone/>
              <a:defRPr sz="180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Insert image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4C5CD04B-3BDB-D773-8526-D1EE10F0DFF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41345" y="3952240"/>
            <a:ext cx="2578528" cy="1469868"/>
          </a:xfrm>
          <a:prstGeom prst="rect">
            <a:avLst/>
          </a:prstGeom>
        </p:spPr>
        <p:txBody>
          <a:bodyPr anchor="ctr"/>
          <a:lstStyle>
            <a:lvl1pPr marL="0" indent="0" algn="ctr">
              <a:buSzPct val="90000"/>
              <a:buFont typeface="Arial" panose="020B0604020202020204" pitchFamily="34" charset="0"/>
              <a:buNone/>
              <a:defRPr sz="2000" b="0">
                <a:solidFill>
                  <a:schemeClr val="tx2"/>
                </a:solidFill>
              </a:defRPr>
            </a:lvl1pPr>
            <a:lvl2pPr marL="288000" indent="-288000">
              <a:buSzPct val="90000"/>
              <a:buFontTx/>
              <a:buNone/>
              <a:defRPr sz="2100"/>
            </a:lvl2pPr>
            <a:lvl3pPr marL="1143000" indent="-228600">
              <a:buFontTx/>
              <a:buBlip>
                <a:blip r:embed="rId4"/>
              </a:buBlip>
              <a:defRPr sz="1400"/>
            </a:lvl3pPr>
            <a:lvl4pPr marL="1600200" indent="-228600">
              <a:buFontTx/>
              <a:buBlip>
                <a:blip r:embed="rId4"/>
              </a:buBlip>
              <a:defRPr sz="1200"/>
            </a:lvl4pPr>
            <a:lvl5pPr marL="2057400" indent="-228600">
              <a:buFontTx/>
              <a:buBlip>
                <a:blip r:embed="rId4"/>
              </a:buBlip>
              <a:defRPr sz="1200"/>
            </a:lvl5pPr>
          </a:lstStyle>
          <a:p>
            <a:pPr lvl="0"/>
            <a:r>
              <a:rPr lang="en-US" dirty="0"/>
              <a:t>Insert text</a:t>
            </a:r>
            <a:endParaRPr lang="en-GB" dirty="0"/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CF7C1151-F1BC-E95D-6073-D42BEDD822D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763129" y="3952240"/>
            <a:ext cx="2578528" cy="1469868"/>
          </a:xfrm>
          <a:prstGeom prst="rect">
            <a:avLst/>
          </a:prstGeom>
        </p:spPr>
        <p:txBody>
          <a:bodyPr anchor="ctr"/>
          <a:lstStyle>
            <a:lvl1pPr marL="0" indent="0" algn="ctr">
              <a:buSzPct val="90000"/>
              <a:buFont typeface="Arial" panose="020B0604020202020204" pitchFamily="34" charset="0"/>
              <a:buNone/>
              <a:defRPr sz="2000" b="0">
                <a:solidFill>
                  <a:schemeClr val="tx2"/>
                </a:solidFill>
              </a:defRPr>
            </a:lvl1pPr>
            <a:lvl2pPr marL="288000" indent="-288000">
              <a:buSzPct val="90000"/>
              <a:buFontTx/>
              <a:buNone/>
              <a:defRPr sz="2100"/>
            </a:lvl2pPr>
            <a:lvl3pPr marL="1143000" indent="-228600">
              <a:buFontTx/>
              <a:buBlip>
                <a:blip r:embed="rId4"/>
              </a:buBlip>
              <a:defRPr sz="1400"/>
            </a:lvl3pPr>
            <a:lvl4pPr marL="1600200" indent="-228600">
              <a:buFontTx/>
              <a:buBlip>
                <a:blip r:embed="rId4"/>
              </a:buBlip>
              <a:defRPr sz="1200"/>
            </a:lvl4pPr>
            <a:lvl5pPr marL="2057400" indent="-228600">
              <a:buFontTx/>
              <a:buBlip>
                <a:blip r:embed="rId4"/>
              </a:buBlip>
              <a:defRPr sz="1200"/>
            </a:lvl5pPr>
          </a:lstStyle>
          <a:p>
            <a:pPr lvl="0"/>
            <a:r>
              <a:rPr lang="en-US" dirty="0"/>
              <a:t>Insert text</a:t>
            </a:r>
            <a:endParaRPr lang="en-GB" dirty="0"/>
          </a:p>
        </p:txBody>
      </p:sp>
      <p:sp>
        <p:nvSpPr>
          <p:cNvPr id="24" name="Text Placeholder 11">
            <a:extLst>
              <a:ext uri="{FF2B5EF4-FFF2-40B4-BE49-F238E27FC236}">
                <a16:creationId xmlns:a16="http://schemas.microsoft.com/office/drawing/2014/main" id="{191867FD-4578-38F5-8D9B-92E4CB87392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469367" y="3952240"/>
            <a:ext cx="2578528" cy="1469868"/>
          </a:xfrm>
          <a:prstGeom prst="rect">
            <a:avLst/>
          </a:prstGeom>
        </p:spPr>
        <p:txBody>
          <a:bodyPr anchor="ctr"/>
          <a:lstStyle>
            <a:lvl1pPr marL="0" indent="0" algn="ctr">
              <a:buSzPct val="90000"/>
              <a:buFont typeface="Arial" panose="020B0604020202020204" pitchFamily="34" charset="0"/>
              <a:buNone/>
              <a:defRPr sz="2000" b="0">
                <a:solidFill>
                  <a:schemeClr val="tx2"/>
                </a:solidFill>
              </a:defRPr>
            </a:lvl1pPr>
            <a:lvl2pPr marL="288000" indent="-288000">
              <a:buSzPct val="90000"/>
              <a:buFontTx/>
              <a:buNone/>
              <a:defRPr sz="2100"/>
            </a:lvl2pPr>
            <a:lvl3pPr marL="1143000" indent="-228600">
              <a:buFontTx/>
              <a:buBlip>
                <a:blip r:embed="rId4"/>
              </a:buBlip>
              <a:defRPr sz="1400"/>
            </a:lvl3pPr>
            <a:lvl4pPr marL="1600200" indent="-228600">
              <a:buFontTx/>
              <a:buBlip>
                <a:blip r:embed="rId4"/>
              </a:buBlip>
              <a:defRPr sz="1200"/>
            </a:lvl4pPr>
            <a:lvl5pPr marL="2057400" indent="-228600">
              <a:buFontTx/>
              <a:buBlip>
                <a:blip r:embed="rId4"/>
              </a:buBlip>
              <a:defRPr sz="1200"/>
            </a:lvl5pPr>
          </a:lstStyle>
          <a:p>
            <a:pPr lvl="0"/>
            <a:r>
              <a:rPr lang="en-US" dirty="0"/>
              <a:t>Insert text</a:t>
            </a:r>
            <a:endParaRPr lang="en-GB" dirty="0"/>
          </a:p>
        </p:txBody>
      </p:sp>
      <p:sp>
        <p:nvSpPr>
          <p:cNvPr id="14" name="Picture Placeholder 14">
            <a:extLst>
              <a:ext uri="{FF2B5EF4-FFF2-40B4-BE49-F238E27FC236}">
                <a16:creationId xmlns:a16="http://schemas.microsoft.com/office/drawing/2014/main" id="{D77A8F28-31BF-BAAA-7B33-981648620222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674843" y="2158690"/>
            <a:ext cx="2736000" cy="1512000"/>
          </a:xfrm>
          <a:prstGeom prst="rect">
            <a:avLst/>
          </a:prstGeom>
          <a:solidFill>
            <a:srgbClr val="F5F5FF"/>
          </a:solidFill>
        </p:spPr>
        <p:txBody>
          <a:bodyPr/>
          <a:lstStyle>
            <a:lvl1pPr marL="0" indent="0" algn="ctr">
              <a:buNone/>
              <a:defRPr sz="180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Insert image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07563C30-2EC0-9AE5-5B47-B11B63E97C1B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395241" y="2158690"/>
            <a:ext cx="2736000" cy="1512000"/>
          </a:xfrm>
          <a:prstGeom prst="rect">
            <a:avLst/>
          </a:prstGeom>
          <a:solidFill>
            <a:srgbClr val="F5F5FF"/>
          </a:solidFill>
        </p:spPr>
        <p:txBody>
          <a:bodyPr/>
          <a:lstStyle>
            <a:lvl1pPr marL="0" indent="0" algn="ctr">
              <a:buNone/>
              <a:defRPr sz="180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1945224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-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3459D42-76EB-58BA-B33C-8062F57A81A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21FDDD3E-2545-8921-36B7-83F435E5EC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31948" y="2699642"/>
            <a:ext cx="7886932" cy="1488102"/>
          </a:xfrm>
          <a:prstGeom prst="rect">
            <a:avLst/>
          </a:prstGeom>
        </p:spPr>
      </p:pic>
      <p:sp>
        <p:nvSpPr>
          <p:cNvPr id="7" name="Picture Placeholder 14">
            <a:extLst>
              <a:ext uri="{FF2B5EF4-FFF2-40B4-BE49-F238E27FC236}">
                <a16:creationId xmlns:a16="http://schemas.microsoft.com/office/drawing/2014/main" id="{13534ACF-D7B5-3520-FA17-C4F151A0B6C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20120" y="5232400"/>
            <a:ext cx="2498400" cy="91338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bg2"/>
                </a:solidFill>
              </a:defRPr>
            </a:lvl1pPr>
          </a:lstStyle>
          <a:p>
            <a:r>
              <a:rPr lang="en-GB" dirty="0"/>
              <a:t>Insert logo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BF820252-EDA3-87F3-B8E9-22905C8A965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886965" y="213360"/>
            <a:ext cx="2315196" cy="486000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09D60F15-1AB6-BBD8-A4B7-741D3F872D4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6200000">
            <a:off x="7873932" y="-808525"/>
            <a:ext cx="1471149" cy="3088199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F9C6D70C-C8A0-9E66-D242-0A2058CF21AA}"/>
              </a:ext>
            </a:extLst>
          </p:cNvPr>
          <p:cNvGrpSpPr/>
          <p:nvPr userDrawn="1"/>
        </p:nvGrpSpPr>
        <p:grpSpPr>
          <a:xfrm>
            <a:off x="9683798" y="137160"/>
            <a:ext cx="5180503" cy="5019040"/>
            <a:chOff x="9683798" y="137160"/>
            <a:chExt cx="5180503" cy="5019040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3A699497-DF20-F9E8-39B1-AD4F18C129E2}"/>
                </a:ext>
              </a:extLst>
            </p:cNvPr>
            <p:cNvSpPr/>
            <p:nvPr userDrawn="1"/>
          </p:nvSpPr>
          <p:spPr>
            <a:xfrm>
              <a:off x="9683798" y="137160"/>
              <a:ext cx="2509520" cy="5019040"/>
            </a:xfrm>
            <a:custGeom>
              <a:avLst/>
              <a:gdLst>
                <a:gd name="connsiteX0" fmla="*/ 0 w 5019040"/>
                <a:gd name="connsiteY0" fmla="*/ 2509520 h 5019040"/>
                <a:gd name="connsiteX1" fmla="*/ 2509520 w 5019040"/>
                <a:gd name="connsiteY1" fmla="*/ 0 h 5019040"/>
                <a:gd name="connsiteX2" fmla="*/ 5019040 w 5019040"/>
                <a:gd name="connsiteY2" fmla="*/ 2509520 h 5019040"/>
                <a:gd name="connsiteX3" fmla="*/ 2509520 w 5019040"/>
                <a:gd name="connsiteY3" fmla="*/ 5019040 h 5019040"/>
                <a:gd name="connsiteX4" fmla="*/ 0 w 5019040"/>
                <a:gd name="connsiteY4" fmla="*/ 2509520 h 5019040"/>
                <a:gd name="connsiteX0" fmla="*/ 5019040 w 5110480"/>
                <a:gd name="connsiteY0" fmla="*/ 2509520 h 5019040"/>
                <a:gd name="connsiteX1" fmla="*/ 2509520 w 5110480"/>
                <a:gd name="connsiteY1" fmla="*/ 5019040 h 5019040"/>
                <a:gd name="connsiteX2" fmla="*/ 0 w 5110480"/>
                <a:gd name="connsiteY2" fmla="*/ 2509520 h 5019040"/>
                <a:gd name="connsiteX3" fmla="*/ 2509520 w 5110480"/>
                <a:gd name="connsiteY3" fmla="*/ 0 h 5019040"/>
                <a:gd name="connsiteX4" fmla="*/ 5110480 w 5110480"/>
                <a:gd name="connsiteY4" fmla="*/ 2600960 h 5019040"/>
                <a:gd name="connsiteX0" fmla="*/ 5019040 w 5019040"/>
                <a:gd name="connsiteY0" fmla="*/ 2509520 h 5019040"/>
                <a:gd name="connsiteX1" fmla="*/ 2509520 w 5019040"/>
                <a:gd name="connsiteY1" fmla="*/ 5019040 h 5019040"/>
                <a:gd name="connsiteX2" fmla="*/ 0 w 5019040"/>
                <a:gd name="connsiteY2" fmla="*/ 2509520 h 5019040"/>
                <a:gd name="connsiteX3" fmla="*/ 2509520 w 5019040"/>
                <a:gd name="connsiteY3" fmla="*/ 0 h 5019040"/>
                <a:gd name="connsiteX0" fmla="*/ 2509520 w 2509520"/>
                <a:gd name="connsiteY0" fmla="*/ 5019040 h 5019040"/>
                <a:gd name="connsiteX1" fmla="*/ 0 w 2509520"/>
                <a:gd name="connsiteY1" fmla="*/ 2509520 h 5019040"/>
                <a:gd name="connsiteX2" fmla="*/ 2509520 w 2509520"/>
                <a:gd name="connsiteY2" fmla="*/ 0 h 5019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09520" h="5019040">
                  <a:moveTo>
                    <a:pt x="2509520" y="5019040"/>
                  </a:moveTo>
                  <a:cubicBezTo>
                    <a:pt x="1123550" y="5019040"/>
                    <a:pt x="0" y="3895490"/>
                    <a:pt x="0" y="2509520"/>
                  </a:cubicBezTo>
                  <a:cubicBezTo>
                    <a:pt x="0" y="1123550"/>
                    <a:pt x="1123550" y="0"/>
                    <a:pt x="2509520" y="0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4" name="Oval 12">
              <a:extLst>
                <a:ext uri="{FF2B5EF4-FFF2-40B4-BE49-F238E27FC236}">
                  <a16:creationId xmlns:a16="http://schemas.microsoft.com/office/drawing/2014/main" id="{0196F658-BE7C-DD3B-B1DA-3A34B868D0AD}"/>
                </a:ext>
              </a:extLst>
            </p:cNvPr>
            <p:cNvSpPr/>
            <p:nvPr userDrawn="1"/>
          </p:nvSpPr>
          <p:spPr>
            <a:xfrm rot="10800000">
              <a:off x="12354781" y="137160"/>
              <a:ext cx="2509520" cy="5019040"/>
            </a:xfrm>
            <a:custGeom>
              <a:avLst/>
              <a:gdLst>
                <a:gd name="connsiteX0" fmla="*/ 0 w 5019040"/>
                <a:gd name="connsiteY0" fmla="*/ 2509520 h 5019040"/>
                <a:gd name="connsiteX1" fmla="*/ 2509520 w 5019040"/>
                <a:gd name="connsiteY1" fmla="*/ 0 h 5019040"/>
                <a:gd name="connsiteX2" fmla="*/ 5019040 w 5019040"/>
                <a:gd name="connsiteY2" fmla="*/ 2509520 h 5019040"/>
                <a:gd name="connsiteX3" fmla="*/ 2509520 w 5019040"/>
                <a:gd name="connsiteY3" fmla="*/ 5019040 h 5019040"/>
                <a:gd name="connsiteX4" fmla="*/ 0 w 5019040"/>
                <a:gd name="connsiteY4" fmla="*/ 2509520 h 5019040"/>
                <a:gd name="connsiteX0" fmla="*/ 5019040 w 5110480"/>
                <a:gd name="connsiteY0" fmla="*/ 2509520 h 5019040"/>
                <a:gd name="connsiteX1" fmla="*/ 2509520 w 5110480"/>
                <a:gd name="connsiteY1" fmla="*/ 5019040 h 5019040"/>
                <a:gd name="connsiteX2" fmla="*/ 0 w 5110480"/>
                <a:gd name="connsiteY2" fmla="*/ 2509520 h 5019040"/>
                <a:gd name="connsiteX3" fmla="*/ 2509520 w 5110480"/>
                <a:gd name="connsiteY3" fmla="*/ 0 h 5019040"/>
                <a:gd name="connsiteX4" fmla="*/ 5110480 w 5110480"/>
                <a:gd name="connsiteY4" fmla="*/ 2600960 h 5019040"/>
                <a:gd name="connsiteX0" fmla="*/ 5019040 w 5019040"/>
                <a:gd name="connsiteY0" fmla="*/ 2509520 h 5019040"/>
                <a:gd name="connsiteX1" fmla="*/ 2509520 w 5019040"/>
                <a:gd name="connsiteY1" fmla="*/ 5019040 h 5019040"/>
                <a:gd name="connsiteX2" fmla="*/ 0 w 5019040"/>
                <a:gd name="connsiteY2" fmla="*/ 2509520 h 5019040"/>
                <a:gd name="connsiteX3" fmla="*/ 2509520 w 5019040"/>
                <a:gd name="connsiteY3" fmla="*/ 0 h 5019040"/>
                <a:gd name="connsiteX0" fmla="*/ 2509520 w 2509520"/>
                <a:gd name="connsiteY0" fmla="*/ 5019040 h 5019040"/>
                <a:gd name="connsiteX1" fmla="*/ 0 w 2509520"/>
                <a:gd name="connsiteY1" fmla="*/ 2509520 h 5019040"/>
                <a:gd name="connsiteX2" fmla="*/ 2509520 w 2509520"/>
                <a:gd name="connsiteY2" fmla="*/ 0 h 5019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09520" h="5019040">
                  <a:moveTo>
                    <a:pt x="2509520" y="5019040"/>
                  </a:moveTo>
                  <a:cubicBezTo>
                    <a:pt x="1123550" y="5019040"/>
                    <a:pt x="0" y="3895490"/>
                    <a:pt x="0" y="2509520"/>
                  </a:cubicBezTo>
                  <a:cubicBezTo>
                    <a:pt x="0" y="1123550"/>
                    <a:pt x="1123550" y="0"/>
                    <a:pt x="2509520" y="0"/>
                  </a:cubicBezTo>
                </a:path>
              </a:pathLst>
            </a:custGeom>
            <a:solidFill>
              <a:schemeClr val="tx2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pic>
        <p:nvPicPr>
          <p:cNvPr id="10" name="Graphic 9">
            <a:extLst>
              <a:ext uri="{FF2B5EF4-FFF2-40B4-BE49-F238E27FC236}">
                <a16:creationId xmlns:a16="http://schemas.microsoft.com/office/drawing/2014/main" id="{F209FA23-CBBA-52AE-933E-6D5CCBE6E3A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886965" y="213360"/>
            <a:ext cx="2315196" cy="486000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4F083796-FCE6-17C8-3B98-B2CC13FBC8A0}"/>
              </a:ext>
            </a:extLst>
          </p:cNvPr>
          <p:cNvGrpSpPr/>
          <p:nvPr userDrawn="1"/>
        </p:nvGrpSpPr>
        <p:grpSpPr>
          <a:xfrm rot="16200000">
            <a:off x="6684924" y="-1857288"/>
            <a:ext cx="3718721" cy="3602818"/>
            <a:chOff x="9683798" y="137160"/>
            <a:chExt cx="5180503" cy="5019040"/>
          </a:xfrm>
        </p:grpSpPr>
        <p:sp>
          <p:nvSpPr>
            <p:cNvPr id="17" name="Oval 12">
              <a:extLst>
                <a:ext uri="{FF2B5EF4-FFF2-40B4-BE49-F238E27FC236}">
                  <a16:creationId xmlns:a16="http://schemas.microsoft.com/office/drawing/2014/main" id="{CB322E75-56A2-BDF0-3851-39ECA9B528AC}"/>
                </a:ext>
              </a:extLst>
            </p:cNvPr>
            <p:cNvSpPr/>
            <p:nvPr userDrawn="1"/>
          </p:nvSpPr>
          <p:spPr>
            <a:xfrm>
              <a:off x="9683798" y="137160"/>
              <a:ext cx="2509520" cy="5019040"/>
            </a:xfrm>
            <a:custGeom>
              <a:avLst/>
              <a:gdLst>
                <a:gd name="connsiteX0" fmla="*/ 0 w 5019040"/>
                <a:gd name="connsiteY0" fmla="*/ 2509520 h 5019040"/>
                <a:gd name="connsiteX1" fmla="*/ 2509520 w 5019040"/>
                <a:gd name="connsiteY1" fmla="*/ 0 h 5019040"/>
                <a:gd name="connsiteX2" fmla="*/ 5019040 w 5019040"/>
                <a:gd name="connsiteY2" fmla="*/ 2509520 h 5019040"/>
                <a:gd name="connsiteX3" fmla="*/ 2509520 w 5019040"/>
                <a:gd name="connsiteY3" fmla="*/ 5019040 h 5019040"/>
                <a:gd name="connsiteX4" fmla="*/ 0 w 5019040"/>
                <a:gd name="connsiteY4" fmla="*/ 2509520 h 5019040"/>
                <a:gd name="connsiteX0" fmla="*/ 5019040 w 5110480"/>
                <a:gd name="connsiteY0" fmla="*/ 2509520 h 5019040"/>
                <a:gd name="connsiteX1" fmla="*/ 2509520 w 5110480"/>
                <a:gd name="connsiteY1" fmla="*/ 5019040 h 5019040"/>
                <a:gd name="connsiteX2" fmla="*/ 0 w 5110480"/>
                <a:gd name="connsiteY2" fmla="*/ 2509520 h 5019040"/>
                <a:gd name="connsiteX3" fmla="*/ 2509520 w 5110480"/>
                <a:gd name="connsiteY3" fmla="*/ 0 h 5019040"/>
                <a:gd name="connsiteX4" fmla="*/ 5110480 w 5110480"/>
                <a:gd name="connsiteY4" fmla="*/ 2600960 h 5019040"/>
                <a:gd name="connsiteX0" fmla="*/ 5019040 w 5019040"/>
                <a:gd name="connsiteY0" fmla="*/ 2509520 h 5019040"/>
                <a:gd name="connsiteX1" fmla="*/ 2509520 w 5019040"/>
                <a:gd name="connsiteY1" fmla="*/ 5019040 h 5019040"/>
                <a:gd name="connsiteX2" fmla="*/ 0 w 5019040"/>
                <a:gd name="connsiteY2" fmla="*/ 2509520 h 5019040"/>
                <a:gd name="connsiteX3" fmla="*/ 2509520 w 5019040"/>
                <a:gd name="connsiteY3" fmla="*/ 0 h 5019040"/>
                <a:gd name="connsiteX0" fmla="*/ 2509520 w 2509520"/>
                <a:gd name="connsiteY0" fmla="*/ 5019040 h 5019040"/>
                <a:gd name="connsiteX1" fmla="*/ 0 w 2509520"/>
                <a:gd name="connsiteY1" fmla="*/ 2509520 h 5019040"/>
                <a:gd name="connsiteX2" fmla="*/ 2509520 w 2509520"/>
                <a:gd name="connsiteY2" fmla="*/ 0 h 5019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09520" h="5019040">
                  <a:moveTo>
                    <a:pt x="2509520" y="5019040"/>
                  </a:moveTo>
                  <a:cubicBezTo>
                    <a:pt x="1123550" y="5019040"/>
                    <a:pt x="0" y="3895490"/>
                    <a:pt x="0" y="2509520"/>
                  </a:cubicBezTo>
                  <a:cubicBezTo>
                    <a:pt x="0" y="1123550"/>
                    <a:pt x="1123550" y="0"/>
                    <a:pt x="2509520" y="0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8" name="Oval 12">
              <a:extLst>
                <a:ext uri="{FF2B5EF4-FFF2-40B4-BE49-F238E27FC236}">
                  <a16:creationId xmlns:a16="http://schemas.microsoft.com/office/drawing/2014/main" id="{8BA0B170-0D2F-0ECF-86D2-F1EE362C260A}"/>
                </a:ext>
              </a:extLst>
            </p:cNvPr>
            <p:cNvSpPr/>
            <p:nvPr userDrawn="1"/>
          </p:nvSpPr>
          <p:spPr>
            <a:xfrm rot="10800000">
              <a:off x="12354781" y="137160"/>
              <a:ext cx="2509520" cy="5019040"/>
            </a:xfrm>
            <a:custGeom>
              <a:avLst/>
              <a:gdLst>
                <a:gd name="connsiteX0" fmla="*/ 0 w 5019040"/>
                <a:gd name="connsiteY0" fmla="*/ 2509520 h 5019040"/>
                <a:gd name="connsiteX1" fmla="*/ 2509520 w 5019040"/>
                <a:gd name="connsiteY1" fmla="*/ 0 h 5019040"/>
                <a:gd name="connsiteX2" fmla="*/ 5019040 w 5019040"/>
                <a:gd name="connsiteY2" fmla="*/ 2509520 h 5019040"/>
                <a:gd name="connsiteX3" fmla="*/ 2509520 w 5019040"/>
                <a:gd name="connsiteY3" fmla="*/ 5019040 h 5019040"/>
                <a:gd name="connsiteX4" fmla="*/ 0 w 5019040"/>
                <a:gd name="connsiteY4" fmla="*/ 2509520 h 5019040"/>
                <a:gd name="connsiteX0" fmla="*/ 5019040 w 5110480"/>
                <a:gd name="connsiteY0" fmla="*/ 2509520 h 5019040"/>
                <a:gd name="connsiteX1" fmla="*/ 2509520 w 5110480"/>
                <a:gd name="connsiteY1" fmla="*/ 5019040 h 5019040"/>
                <a:gd name="connsiteX2" fmla="*/ 0 w 5110480"/>
                <a:gd name="connsiteY2" fmla="*/ 2509520 h 5019040"/>
                <a:gd name="connsiteX3" fmla="*/ 2509520 w 5110480"/>
                <a:gd name="connsiteY3" fmla="*/ 0 h 5019040"/>
                <a:gd name="connsiteX4" fmla="*/ 5110480 w 5110480"/>
                <a:gd name="connsiteY4" fmla="*/ 2600960 h 5019040"/>
                <a:gd name="connsiteX0" fmla="*/ 5019040 w 5019040"/>
                <a:gd name="connsiteY0" fmla="*/ 2509520 h 5019040"/>
                <a:gd name="connsiteX1" fmla="*/ 2509520 w 5019040"/>
                <a:gd name="connsiteY1" fmla="*/ 5019040 h 5019040"/>
                <a:gd name="connsiteX2" fmla="*/ 0 w 5019040"/>
                <a:gd name="connsiteY2" fmla="*/ 2509520 h 5019040"/>
                <a:gd name="connsiteX3" fmla="*/ 2509520 w 5019040"/>
                <a:gd name="connsiteY3" fmla="*/ 0 h 5019040"/>
                <a:gd name="connsiteX0" fmla="*/ 2509520 w 2509520"/>
                <a:gd name="connsiteY0" fmla="*/ 5019040 h 5019040"/>
                <a:gd name="connsiteX1" fmla="*/ 0 w 2509520"/>
                <a:gd name="connsiteY1" fmla="*/ 2509520 h 5019040"/>
                <a:gd name="connsiteX2" fmla="*/ 2509520 w 2509520"/>
                <a:gd name="connsiteY2" fmla="*/ 0 h 5019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09520" h="5019040">
                  <a:moveTo>
                    <a:pt x="2509520" y="5019040"/>
                  </a:moveTo>
                  <a:cubicBezTo>
                    <a:pt x="1123550" y="5019040"/>
                    <a:pt x="0" y="3895490"/>
                    <a:pt x="0" y="2509520"/>
                  </a:cubicBezTo>
                  <a:cubicBezTo>
                    <a:pt x="0" y="1123550"/>
                    <a:pt x="1123550" y="0"/>
                    <a:pt x="2509520" y="0"/>
                  </a:cubicBezTo>
                </a:path>
              </a:pathLst>
            </a:custGeom>
            <a:solidFill>
              <a:schemeClr val="tx2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pic>
        <p:nvPicPr>
          <p:cNvPr id="12" name="Graphic 11">
            <a:extLst>
              <a:ext uri="{FF2B5EF4-FFF2-40B4-BE49-F238E27FC236}">
                <a16:creationId xmlns:a16="http://schemas.microsoft.com/office/drawing/2014/main" id="{9529F36E-37E5-791F-C763-AC4B3E1A5AE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6200000">
            <a:off x="7873932" y="-808525"/>
            <a:ext cx="1471149" cy="3088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698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accel="23000" decel="6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0800000">
                                      <p:cBhvr>
                                        <p:cTn id="6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accel="23000" decel="6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0800000">
                                      <p:cBhvr>
                                        <p:cTn id="8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-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3459D42-76EB-58BA-B33C-8062F57A81A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21FDDD3E-2545-8921-36B7-83F435E5EC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31948" y="2699642"/>
            <a:ext cx="7886932" cy="1488102"/>
          </a:xfrm>
          <a:prstGeom prst="rect">
            <a:avLst/>
          </a:prstGeom>
        </p:spPr>
      </p:pic>
      <p:sp>
        <p:nvSpPr>
          <p:cNvPr id="7" name="Picture Placeholder 14">
            <a:extLst>
              <a:ext uri="{FF2B5EF4-FFF2-40B4-BE49-F238E27FC236}">
                <a16:creationId xmlns:a16="http://schemas.microsoft.com/office/drawing/2014/main" id="{13534ACF-D7B5-3520-FA17-C4F151A0B6C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20120" y="5232400"/>
            <a:ext cx="2498400" cy="91338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Insert logo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BF820252-EDA3-87F3-B8E9-22905C8A965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886965" y="213360"/>
            <a:ext cx="2315196" cy="486000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09D60F15-1AB6-BBD8-A4B7-741D3F872D4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6200000">
            <a:off x="7873932" y="-808525"/>
            <a:ext cx="1471149" cy="3088199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F9C6D70C-C8A0-9E66-D242-0A2058CF21AA}"/>
              </a:ext>
            </a:extLst>
          </p:cNvPr>
          <p:cNvGrpSpPr/>
          <p:nvPr userDrawn="1"/>
        </p:nvGrpSpPr>
        <p:grpSpPr>
          <a:xfrm>
            <a:off x="9683798" y="137160"/>
            <a:ext cx="5180503" cy="5019040"/>
            <a:chOff x="9683798" y="137160"/>
            <a:chExt cx="5180503" cy="5019040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3A699497-DF20-F9E8-39B1-AD4F18C129E2}"/>
                </a:ext>
              </a:extLst>
            </p:cNvPr>
            <p:cNvSpPr/>
            <p:nvPr userDrawn="1"/>
          </p:nvSpPr>
          <p:spPr>
            <a:xfrm>
              <a:off x="9683798" y="137160"/>
              <a:ext cx="2509520" cy="5019040"/>
            </a:xfrm>
            <a:custGeom>
              <a:avLst/>
              <a:gdLst>
                <a:gd name="connsiteX0" fmla="*/ 0 w 5019040"/>
                <a:gd name="connsiteY0" fmla="*/ 2509520 h 5019040"/>
                <a:gd name="connsiteX1" fmla="*/ 2509520 w 5019040"/>
                <a:gd name="connsiteY1" fmla="*/ 0 h 5019040"/>
                <a:gd name="connsiteX2" fmla="*/ 5019040 w 5019040"/>
                <a:gd name="connsiteY2" fmla="*/ 2509520 h 5019040"/>
                <a:gd name="connsiteX3" fmla="*/ 2509520 w 5019040"/>
                <a:gd name="connsiteY3" fmla="*/ 5019040 h 5019040"/>
                <a:gd name="connsiteX4" fmla="*/ 0 w 5019040"/>
                <a:gd name="connsiteY4" fmla="*/ 2509520 h 5019040"/>
                <a:gd name="connsiteX0" fmla="*/ 5019040 w 5110480"/>
                <a:gd name="connsiteY0" fmla="*/ 2509520 h 5019040"/>
                <a:gd name="connsiteX1" fmla="*/ 2509520 w 5110480"/>
                <a:gd name="connsiteY1" fmla="*/ 5019040 h 5019040"/>
                <a:gd name="connsiteX2" fmla="*/ 0 w 5110480"/>
                <a:gd name="connsiteY2" fmla="*/ 2509520 h 5019040"/>
                <a:gd name="connsiteX3" fmla="*/ 2509520 w 5110480"/>
                <a:gd name="connsiteY3" fmla="*/ 0 h 5019040"/>
                <a:gd name="connsiteX4" fmla="*/ 5110480 w 5110480"/>
                <a:gd name="connsiteY4" fmla="*/ 2600960 h 5019040"/>
                <a:gd name="connsiteX0" fmla="*/ 5019040 w 5019040"/>
                <a:gd name="connsiteY0" fmla="*/ 2509520 h 5019040"/>
                <a:gd name="connsiteX1" fmla="*/ 2509520 w 5019040"/>
                <a:gd name="connsiteY1" fmla="*/ 5019040 h 5019040"/>
                <a:gd name="connsiteX2" fmla="*/ 0 w 5019040"/>
                <a:gd name="connsiteY2" fmla="*/ 2509520 h 5019040"/>
                <a:gd name="connsiteX3" fmla="*/ 2509520 w 5019040"/>
                <a:gd name="connsiteY3" fmla="*/ 0 h 5019040"/>
                <a:gd name="connsiteX0" fmla="*/ 2509520 w 2509520"/>
                <a:gd name="connsiteY0" fmla="*/ 5019040 h 5019040"/>
                <a:gd name="connsiteX1" fmla="*/ 0 w 2509520"/>
                <a:gd name="connsiteY1" fmla="*/ 2509520 h 5019040"/>
                <a:gd name="connsiteX2" fmla="*/ 2509520 w 2509520"/>
                <a:gd name="connsiteY2" fmla="*/ 0 h 5019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09520" h="5019040">
                  <a:moveTo>
                    <a:pt x="2509520" y="5019040"/>
                  </a:moveTo>
                  <a:cubicBezTo>
                    <a:pt x="1123550" y="5019040"/>
                    <a:pt x="0" y="3895490"/>
                    <a:pt x="0" y="2509520"/>
                  </a:cubicBezTo>
                  <a:cubicBezTo>
                    <a:pt x="0" y="1123550"/>
                    <a:pt x="1123550" y="0"/>
                    <a:pt x="2509520" y="0"/>
                  </a:cubicBezTo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4" name="Oval 12">
              <a:extLst>
                <a:ext uri="{FF2B5EF4-FFF2-40B4-BE49-F238E27FC236}">
                  <a16:creationId xmlns:a16="http://schemas.microsoft.com/office/drawing/2014/main" id="{0196F658-BE7C-DD3B-B1DA-3A34B868D0AD}"/>
                </a:ext>
              </a:extLst>
            </p:cNvPr>
            <p:cNvSpPr/>
            <p:nvPr userDrawn="1"/>
          </p:nvSpPr>
          <p:spPr>
            <a:xfrm rot="10800000">
              <a:off x="12354781" y="137160"/>
              <a:ext cx="2509520" cy="5019040"/>
            </a:xfrm>
            <a:custGeom>
              <a:avLst/>
              <a:gdLst>
                <a:gd name="connsiteX0" fmla="*/ 0 w 5019040"/>
                <a:gd name="connsiteY0" fmla="*/ 2509520 h 5019040"/>
                <a:gd name="connsiteX1" fmla="*/ 2509520 w 5019040"/>
                <a:gd name="connsiteY1" fmla="*/ 0 h 5019040"/>
                <a:gd name="connsiteX2" fmla="*/ 5019040 w 5019040"/>
                <a:gd name="connsiteY2" fmla="*/ 2509520 h 5019040"/>
                <a:gd name="connsiteX3" fmla="*/ 2509520 w 5019040"/>
                <a:gd name="connsiteY3" fmla="*/ 5019040 h 5019040"/>
                <a:gd name="connsiteX4" fmla="*/ 0 w 5019040"/>
                <a:gd name="connsiteY4" fmla="*/ 2509520 h 5019040"/>
                <a:gd name="connsiteX0" fmla="*/ 5019040 w 5110480"/>
                <a:gd name="connsiteY0" fmla="*/ 2509520 h 5019040"/>
                <a:gd name="connsiteX1" fmla="*/ 2509520 w 5110480"/>
                <a:gd name="connsiteY1" fmla="*/ 5019040 h 5019040"/>
                <a:gd name="connsiteX2" fmla="*/ 0 w 5110480"/>
                <a:gd name="connsiteY2" fmla="*/ 2509520 h 5019040"/>
                <a:gd name="connsiteX3" fmla="*/ 2509520 w 5110480"/>
                <a:gd name="connsiteY3" fmla="*/ 0 h 5019040"/>
                <a:gd name="connsiteX4" fmla="*/ 5110480 w 5110480"/>
                <a:gd name="connsiteY4" fmla="*/ 2600960 h 5019040"/>
                <a:gd name="connsiteX0" fmla="*/ 5019040 w 5019040"/>
                <a:gd name="connsiteY0" fmla="*/ 2509520 h 5019040"/>
                <a:gd name="connsiteX1" fmla="*/ 2509520 w 5019040"/>
                <a:gd name="connsiteY1" fmla="*/ 5019040 h 5019040"/>
                <a:gd name="connsiteX2" fmla="*/ 0 w 5019040"/>
                <a:gd name="connsiteY2" fmla="*/ 2509520 h 5019040"/>
                <a:gd name="connsiteX3" fmla="*/ 2509520 w 5019040"/>
                <a:gd name="connsiteY3" fmla="*/ 0 h 5019040"/>
                <a:gd name="connsiteX0" fmla="*/ 2509520 w 2509520"/>
                <a:gd name="connsiteY0" fmla="*/ 5019040 h 5019040"/>
                <a:gd name="connsiteX1" fmla="*/ 0 w 2509520"/>
                <a:gd name="connsiteY1" fmla="*/ 2509520 h 5019040"/>
                <a:gd name="connsiteX2" fmla="*/ 2509520 w 2509520"/>
                <a:gd name="connsiteY2" fmla="*/ 0 h 5019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09520" h="5019040">
                  <a:moveTo>
                    <a:pt x="2509520" y="5019040"/>
                  </a:moveTo>
                  <a:cubicBezTo>
                    <a:pt x="1123550" y="5019040"/>
                    <a:pt x="0" y="3895490"/>
                    <a:pt x="0" y="2509520"/>
                  </a:cubicBezTo>
                  <a:cubicBezTo>
                    <a:pt x="0" y="1123550"/>
                    <a:pt x="1123550" y="0"/>
                    <a:pt x="2509520" y="0"/>
                  </a:cubicBezTo>
                </a:path>
              </a:pathLst>
            </a:custGeom>
            <a:solidFill>
              <a:schemeClr val="tx2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pic>
        <p:nvPicPr>
          <p:cNvPr id="10" name="Graphic 9">
            <a:extLst>
              <a:ext uri="{FF2B5EF4-FFF2-40B4-BE49-F238E27FC236}">
                <a16:creationId xmlns:a16="http://schemas.microsoft.com/office/drawing/2014/main" id="{F209FA23-CBBA-52AE-933E-6D5CCBE6E3A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886965" y="213360"/>
            <a:ext cx="2315196" cy="486000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4F083796-FCE6-17C8-3B98-B2CC13FBC8A0}"/>
              </a:ext>
            </a:extLst>
          </p:cNvPr>
          <p:cNvGrpSpPr/>
          <p:nvPr userDrawn="1"/>
        </p:nvGrpSpPr>
        <p:grpSpPr>
          <a:xfrm rot="16200000">
            <a:off x="6684924" y="-1857288"/>
            <a:ext cx="3718721" cy="3602818"/>
            <a:chOff x="9683798" y="137160"/>
            <a:chExt cx="5180503" cy="5019040"/>
          </a:xfrm>
        </p:grpSpPr>
        <p:sp>
          <p:nvSpPr>
            <p:cNvPr id="17" name="Oval 12">
              <a:extLst>
                <a:ext uri="{FF2B5EF4-FFF2-40B4-BE49-F238E27FC236}">
                  <a16:creationId xmlns:a16="http://schemas.microsoft.com/office/drawing/2014/main" id="{CB322E75-56A2-BDF0-3851-39ECA9B528AC}"/>
                </a:ext>
              </a:extLst>
            </p:cNvPr>
            <p:cNvSpPr/>
            <p:nvPr userDrawn="1"/>
          </p:nvSpPr>
          <p:spPr>
            <a:xfrm>
              <a:off x="9683798" y="137160"/>
              <a:ext cx="2509520" cy="5019040"/>
            </a:xfrm>
            <a:custGeom>
              <a:avLst/>
              <a:gdLst>
                <a:gd name="connsiteX0" fmla="*/ 0 w 5019040"/>
                <a:gd name="connsiteY0" fmla="*/ 2509520 h 5019040"/>
                <a:gd name="connsiteX1" fmla="*/ 2509520 w 5019040"/>
                <a:gd name="connsiteY1" fmla="*/ 0 h 5019040"/>
                <a:gd name="connsiteX2" fmla="*/ 5019040 w 5019040"/>
                <a:gd name="connsiteY2" fmla="*/ 2509520 h 5019040"/>
                <a:gd name="connsiteX3" fmla="*/ 2509520 w 5019040"/>
                <a:gd name="connsiteY3" fmla="*/ 5019040 h 5019040"/>
                <a:gd name="connsiteX4" fmla="*/ 0 w 5019040"/>
                <a:gd name="connsiteY4" fmla="*/ 2509520 h 5019040"/>
                <a:gd name="connsiteX0" fmla="*/ 5019040 w 5110480"/>
                <a:gd name="connsiteY0" fmla="*/ 2509520 h 5019040"/>
                <a:gd name="connsiteX1" fmla="*/ 2509520 w 5110480"/>
                <a:gd name="connsiteY1" fmla="*/ 5019040 h 5019040"/>
                <a:gd name="connsiteX2" fmla="*/ 0 w 5110480"/>
                <a:gd name="connsiteY2" fmla="*/ 2509520 h 5019040"/>
                <a:gd name="connsiteX3" fmla="*/ 2509520 w 5110480"/>
                <a:gd name="connsiteY3" fmla="*/ 0 h 5019040"/>
                <a:gd name="connsiteX4" fmla="*/ 5110480 w 5110480"/>
                <a:gd name="connsiteY4" fmla="*/ 2600960 h 5019040"/>
                <a:gd name="connsiteX0" fmla="*/ 5019040 w 5019040"/>
                <a:gd name="connsiteY0" fmla="*/ 2509520 h 5019040"/>
                <a:gd name="connsiteX1" fmla="*/ 2509520 w 5019040"/>
                <a:gd name="connsiteY1" fmla="*/ 5019040 h 5019040"/>
                <a:gd name="connsiteX2" fmla="*/ 0 w 5019040"/>
                <a:gd name="connsiteY2" fmla="*/ 2509520 h 5019040"/>
                <a:gd name="connsiteX3" fmla="*/ 2509520 w 5019040"/>
                <a:gd name="connsiteY3" fmla="*/ 0 h 5019040"/>
                <a:gd name="connsiteX0" fmla="*/ 2509520 w 2509520"/>
                <a:gd name="connsiteY0" fmla="*/ 5019040 h 5019040"/>
                <a:gd name="connsiteX1" fmla="*/ 0 w 2509520"/>
                <a:gd name="connsiteY1" fmla="*/ 2509520 h 5019040"/>
                <a:gd name="connsiteX2" fmla="*/ 2509520 w 2509520"/>
                <a:gd name="connsiteY2" fmla="*/ 0 h 5019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09520" h="5019040">
                  <a:moveTo>
                    <a:pt x="2509520" y="5019040"/>
                  </a:moveTo>
                  <a:cubicBezTo>
                    <a:pt x="1123550" y="5019040"/>
                    <a:pt x="0" y="3895490"/>
                    <a:pt x="0" y="2509520"/>
                  </a:cubicBezTo>
                  <a:cubicBezTo>
                    <a:pt x="0" y="1123550"/>
                    <a:pt x="1123550" y="0"/>
                    <a:pt x="2509520" y="0"/>
                  </a:cubicBezTo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8" name="Oval 12">
              <a:extLst>
                <a:ext uri="{FF2B5EF4-FFF2-40B4-BE49-F238E27FC236}">
                  <a16:creationId xmlns:a16="http://schemas.microsoft.com/office/drawing/2014/main" id="{8BA0B170-0D2F-0ECF-86D2-F1EE362C260A}"/>
                </a:ext>
              </a:extLst>
            </p:cNvPr>
            <p:cNvSpPr/>
            <p:nvPr userDrawn="1"/>
          </p:nvSpPr>
          <p:spPr>
            <a:xfrm rot="10800000">
              <a:off x="12354781" y="137160"/>
              <a:ext cx="2509520" cy="5019040"/>
            </a:xfrm>
            <a:custGeom>
              <a:avLst/>
              <a:gdLst>
                <a:gd name="connsiteX0" fmla="*/ 0 w 5019040"/>
                <a:gd name="connsiteY0" fmla="*/ 2509520 h 5019040"/>
                <a:gd name="connsiteX1" fmla="*/ 2509520 w 5019040"/>
                <a:gd name="connsiteY1" fmla="*/ 0 h 5019040"/>
                <a:gd name="connsiteX2" fmla="*/ 5019040 w 5019040"/>
                <a:gd name="connsiteY2" fmla="*/ 2509520 h 5019040"/>
                <a:gd name="connsiteX3" fmla="*/ 2509520 w 5019040"/>
                <a:gd name="connsiteY3" fmla="*/ 5019040 h 5019040"/>
                <a:gd name="connsiteX4" fmla="*/ 0 w 5019040"/>
                <a:gd name="connsiteY4" fmla="*/ 2509520 h 5019040"/>
                <a:gd name="connsiteX0" fmla="*/ 5019040 w 5110480"/>
                <a:gd name="connsiteY0" fmla="*/ 2509520 h 5019040"/>
                <a:gd name="connsiteX1" fmla="*/ 2509520 w 5110480"/>
                <a:gd name="connsiteY1" fmla="*/ 5019040 h 5019040"/>
                <a:gd name="connsiteX2" fmla="*/ 0 w 5110480"/>
                <a:gd name="connsiteY2" fmla="*/ 2509520 h 5019040"/>
                <a:gd name="connsiteX3" fmla="*/ 2509520 w 5110480"/>
                <a:gd name="connsiteY3" fmla="*/ 0 h 5019040"/>
                <a:gd name="connsiteX4" fmla="*/ 5110480 w 5110480"/>
                <a:gd name="connsiteY4" fmla="*/ 2600960 h 5019040"/>
                <a:gd name="connsiteX0" fmla="*/ 5019040 w 5019040"/>
                <a:gd name="connsiteY0" fmla="*/ 2509520 h 5019040"/>
                <a:gd name="connsiteX1" fmla="*/ 2509520 w 5019040"/>
                <a:gd name="connsiteY1" fmla="*/ 5019040 h 5019040"/>
                <a:gd name="connsiteX2" fmla="*/ 0 w 5019040"/>
                <a:gd name="connsiteY2" fmla="*/ 2509520 h 5019040"/>
                <a:gd name="connsiteX3" fmla="*/ 2509520 w 5019040"/>
                <a:gd name="connsiteY3" fmla="*/ 0 h 5019040"/>
                <a:gd name="connsiteX0" fmla="*/ 2509520 w 2509520"/>
                <a:gd name="connsiteY0" fmla="*/ 5019040 h 5019040"/>
                <a:gd name="connsiteX1" fmla="*/ 0 w 2509520"/>
                <a:gd name="connsiteY1" fmla="*/ 2509520 h 5019040"/>
                <a:gd name="connsiteX2" fmla="*/ 2509520 w 2509520"/>
                <a:gd name="connsiteY2" fmla="*/ 0 h 5019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09520" h="5019040">
                  <a:moveTo>
                    <a:pt x="2509520" y="5019040"/>
                  </a:moveTo>
                  <a:cubicBezTo>
                    <a:pt x="1123550" y="5019040"/>
                    <a:pt x="0" y="3895490"/>
                    <a:pt x="0" y="2509520"/>
                  </a:cubicBezTo>
                  <a:cubicBezTo>
                    <a:pt x="0" y="1123550"/>
                    <a:pt x="1123550" y="0"/>
                    <a:pt x="2509520" y="0"/>
                  </a:cubicBezTo>
                </a:path>
              </a:pathLst>
            </a:custGeom>
            <a:solidFill>
              <a:schemeClr val="tx2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pic>
        <p:nvPicPr>
          <p:cNvPr id="12" name="Graphic 11">
            <a:extLst>
              <a:ext uri="{FF2B5EF4-FFF2-40B4-BE49-F238E27FC236}">
                <a16:creationId xmlns:a16="http://schemas.microsoft.com/office/drawing/2014/main" id="{9529F36E-37E5-791F-C763-AC4B3E1A5AE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6200000">
            <a:off x="7873932" y="-808525"/>
            <a:ext cx="1471149" cy="3088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251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accel="23000" decel="6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0800000">
                                      <p:cBhvr>
                                        <p:cTn id="6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accel="23000" decel="6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0800000">
                                      <p:cBhvr>
                                        <p:cTn id="8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-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9DA387C-C06E-6D19-9BCA-B625657A1D4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8A458B71-F033-698E-9EFB-E782D69448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2359" y="742158"/>
            <a:ext cx="2790857" cy="526577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4E702637-04A1-642E-EE76-EFE6F47C67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0250" y="2580641"/>
            <a:ext cx="5899150" cy="1488440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5200">
                <a:solidFill>
                  <a:schemeClr val="bg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B5F33C4B-9B15-FB6D-452B-985DEEDFE732}"/>
              </a:ext>
            </a:extLst>
          </p:cNvPr>
          <p:cNvSpPr/>
          <p:nvPr userDrawn="1"/>
        </p:nvSpPr>
        <p:spPr>
          <a:xfrm>
            <a:off x="9281217" y="2249800"/>
            <a:ext cx="2910783" cy="4609615"/>
          </a:xfrm>
          <a:custGeom>
            <a:avLst/>
            <a:gdLst>
              <a:gd name="connsiteX0" fmla="*/ 2447709 w 2910783"/>
              <a:gd name="connsiteY0" fmla="*/ 0 h 4609615"/>
              <a:gd name="connsiteX1" fmla="*/ 2765875 w 2910783"/>
              <a:gd name="connsiteY1" fmla="*/ 216370 h 4609615"/>
              <a:gd name="connsiteX2" fmla="*/ 2910783 w 2910783"/>
              <a:gd name="connsiteY2" fmla="*/ 340632 h 4609615"/>
              <a:gd name="connsiteX3" fmla="*/ 2910783 w 2910783"/>
              <a:gd name="connsiteY3" fmla="*/ 4609615 h 4609615"/>
              <a:gd name="connsiteX4" fmla="*/ 0 w 2910783"/>
              <a:gd name="connsiteY4" fmla="*/ 4609615 h 4609615"/>
              <a:gd name="connsiteX5" fmla="*/ 611914 w 2910783"/>
              <a:gd name="connsiteY5" fmla="*/ 3457236 h 4609615"/>
              <a:gd name="connsiteX6" fmla="*/ 1458522 w 2910783"/>
              <a:gd name="connsiteY6" fmla="*/ 3208262 h 4609615"/>
              <a:gd name="connsiteX7" fmla="*/ 1336683 w 2910783"/>
              <a:gd name="connsiteY7" fmla="*/ 2092325 h 4609615"/>
              <a:gd name="connsiteX8" fmla="*/ 2447709 w 2910783"/>
              <a:gd name="connsiteY8" fmla="*/ 0 h 4609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10783" h="4609615">
                <a:moveTo>
                  <a:pt x="2447709" y="0"/>
                </a:moveTo>
                <a:cubicBezTo>
                  <a:pt x="2558080" y="65565"/>
                  <a:pt x="2664332" y="137819"/>
                  <a:pt x="2765875" y="216370"/>
                </a:cubicBezTo>
                <a:lnTo>
                  <a:pt x="2910783" y="340632"/>
                </a:lnTo>
                <a:lnTo>
                  <a:pt x="2910783" y="4609615"/>
                </a:lnTo>
                <a:lnTo>
                  <a:pt x="0" y="4609615"/>
                </a:lnTo>
                <a:lnTo>
                  <a:pt x="611914" y="3457236"/>
                </a:lnTo>
                <a:cubicBezTo>
                  <a:pt x="915167" y="3544937"/>
                  <a:pt x="1258596" y="3452483"/>
                  <a:pt x="1458522" y="3208262"/>
                </a:cubicBezTo>
                <a:cubicBezTo>
                  <a:pt x="1734501" y="2871128"/>
                  <a:pt x="1673744" y="2368265"/>
                  <a:pt x="1336683" y="2092325"/>
                </a:cubicBezTo>
                <a:lnTo>
                  <a:pt x="2447709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37" name="Picture Placeholder 36">
            <a:extLst>
              <a:ext uri="{FF2B5EF4-FFF2-40B4-BE49-F238E27FC236}">
                <a16:creationId xmlns:a16="http://schemas.microsoft.com/office/drawing/2014/main" id="{2343568A-F6A3-0530-60D9-C221AA65B0C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064814" y="1830104"/>
            <a:ext cx="4486436" cy="5028603"/>
          </a:xfrm>
          <a:custGeom>
            <a:avLst/>
            <a:gdLst>
              <a:gd name="connsiteX0" fmla="*/ 3173496 w 4486436"/>
              <a:gd name="connsiteY0" fmla="*/ 52 h 5028603"/>
              <a:gd name="connsiteX1" fmla="*/ 4486436 w 4486436"/>
              <a:gd name="connsiteY1" fmla="*/ 291230 h 5028603"/>
              <a:gd name="connsiteX2" fmla="*/ 3375410 w 4486436"/>
              <a:gd name="connsiteY2" fmla="*/ 2383555 h 5028603"/>
              <a:gd name="connsiteX3" fmla="*/ 2528802 w 4486436"/>
              <a:gd name="connsiteY3" fmla="*/ 2632530 h 5028603"/>
              <a:gd name="connsiteX4" fmla="*/ 2650641 w 4486436"/>
              <a:gd name="connsiteY4" fmla="*/ 3748467 h 5028603"/>
              <a:gd name="connsiteX5" fmla="*/ 1970888 w 4486436"/>
              <a:gd name="connsiteY5" fmla="*/ 5028603 h 5028603"/>
              <a:gd name="connsiteX6" fmla="*/ 636743 w 4486436"/>
              <a:gd name="connsiteY6" fmla="*/ 5028603 h 5028603"/>
              <a:gd name="connsiteX7" fmla="*/ 567922 w 4486436"/>
              <a:gd name="connsiteY7" fmla="*/ 4940062 h 5028603"/>
              <a:gd name="connsiteX8" fmla="*/ 657820 w 4486436"/>
              <a:gd name="connsiteY8" fmla="*/ 1210562 h 5028603"/>
              <a:gd name="connsiteX9" fmla="*/ 3173496 w 4486436"/>
              <a:gd name="connsiteY9" fmla="*/ 52 h 50286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486436" h="5028603">
                <a:moveTo>
                  <a:pt x="3173496" y="52"/>
                </a:moveTo>
                <a:cubicBezTo>
                  <a:pt x="3615007" y="2554"/>
                  <a:pt x="4062434" y="96472"/>
                  <a:pt x="4486436" y="291230"/>
                </a:cubicBezTo>
                <a:lnTo>
                  <a:pt x="3375410" y="2383555"/>
                </a:lnTo>
                <a:cubicBezTo>
                  <a:pt x="3072157" y="2295855"/>
                  <a:pt x="2728728" y="2388308"/>
                  <a:pt x="2528802" y="2632530"/>
                </a:cubicBezTo>
                <a:cubicBezTo>
                  <a:pt x="2252823" y="2969664"/>
                  <a:pt x="2313580" y="3472527"/>
                  <a:pt x="2650641" y="3748467"/>
                </a:cubicBezTo>
                <a:lnTo>
                  <a:pt x="1970888" y="5028603"/>
                </a:lnTo>
                <a:lnTo>
                  <a:pt x="636743" y="5028603"/>
                </a:lnTo>
                <a:lnTo>
                  <a:pt x="567922" y="4940062"/>
                </a:lnTo>
                <a:cubicBezTo>
                  <a:pt x="-201425" y="3841304"/>
                  <a:pt x="-206040" y="2327339"/>
                  <a:pt x="657820" y="1210562"/>
                </a:cubicBezTo>
                <a:cubicBezTo>
                  <a:pt x="1259474" y="431499"/>
                  <a:pt x="2202170" y="-5451"/>
                  <a:pt x="3173496" y="52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 tIns="936000" anchor="t">
            <a:noAutofit/>
          </a:bodyPr>
          <a:lstStyle>
            <a:lvl1pPr marL="0" indent="0" algn="ctr">
              <a:buNone/>
              <a:defRPr sz="2000">
                <a:solidFill>
                  <a:schemeClr val="bg2"/>
                </a:solidFill>
              </a:defRPr>
            </a:lvl1pPr>
          </a:lstStyle>
          <a:p>
            <a:r>
              <a:rPr lang="en-GB" dirty="0"/>
              <a:t>Image optional</a:t>
            </a:r>
            <a:br>
              <a:rPr lang="en-GB" dirty="0"/>
            </a:br>
            <a:r>
              <a:rPr lang="en-GB" dirty="0"/>
              <a:t>(Overlay to be </a:t>
            </a:r>
            <a:br>
              <a:rPr lang="en-GB" dirty="0"/>
            </a:br>
            <a:r>
              <a:rPr lang="en-GB" dirty="0"/>
              <a:t>used if photo included)</a:t>
            </a: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94949AF8-7E30-AB24-53C6-AD6C73E69FA0}"/>
              </a:ext>
            </a:extLst>
          </p:cNvPr>
          <p:cNvCxnSpPr>
            <a:cxnSpLocks/>
          </p:cNvCxnSpPr>
          <p:nvPr userDrawn="1"/>
        </p:nvCxnSpPr>
        <p:spPr>
          <a:xfrm flipH="1">
            <a:off x="10037473" y="5448300"/>
            <a:ext cx="308081" cy="598805"/>
          </a:xfrm>
          <a:prstGeom prst="line">
            <a:avLst/>
          </a:prstGeom>
          <a:ln w="63500" cap="rnd">
            <a:solidFill>
              <a:schemeClr val="bg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E9411DA8-092F-77FD-1BB2-ACBA608A3FB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30250" y="4417447"/>
            <a:ext cx="5800493" cy="581273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None/>
              <a:defRPr sz="26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376205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accel="20000" decel="4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2" accel="20000" decel="4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grpId="0" nodeType="withEffect" nodePh="1">
                                  <p:stCondLst>
                                    <p:cond delay="500"/>
                                  </p:stCondLst>
                                  <p:endCondLst>
                                    <p:cond evt="begin" delay="0">
                                      <p:tn val="1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2.5E-6 -2.96296E-6 L -0.06524 0.22315 " pathEditMode="relative" rAng="0" ptsTypes="AA">
                                      <p:cBhvr>
                                        <p:cTn id="29" dur="1000" spd="-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8" y="111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2" grpId="0" animBg="1"/>
      <p:bldP spid="37" grpId="0" animBg="1"/>
      <p:bldP spid="5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ier-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9DA387C-C06E-6D19-9BCA-B625657A1D4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8A458B71-F033-698E-9EFB-E782D69448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2359" y="742158"/>
            <a:ext cx="2790857" cy="526577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4E702637-04A1-642E-EE76-EFE6F47C67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0250" y="2580641"/>
            <a:ext cx="5899150" cy="1488440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5200">
                <a:solidFill>
                  <a:schemeClr val="accent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B5F33C4B-9B15-FB6D-452B-985DEEDFE732}"/>
              </a:ext>
            </a:extLst>
          </p:cNvPr>
          <p:cNvSpPr/>
          <p:nvPr userDrawn="1"/>
        </p:nvSpPr>
        <p:spPr>
          <a:xfrm>
            <a:off x="9281217" y="2249800"/>
            <a:ext cx="2910783" cy="4609615"/>
          </a:xfrm>
          <a:custGeom>
            <a:avLst/>
            <a:gdLst>
              <a:gd name="connsiteX0" fmla="*/ 2447709 w 2910783"/>
              <a:gd name="connsiteY0" fmla="*/ 0 h 4609615"/>
              <a:gd name="connsiteX1" fmla="*/ 2765875 w 2910783"/>
              <a:gd name="connsiteY1" fmla="*/ 216370 h 4609615"/>
              <a:gd name="connsiteX2" fmla="*/ 2910783 w 2910783"/>
              <a:gd name="connsiteY2" fmla="*/ 340632 h 4609615"/>
              <a:gd name="connsiteX3" fmla="*/ 2910783 w 2910783"/>
              <a:gd name="connsiteY3" fmla="*/ 4609615 h 4609615"/>
              <a:gd name="connsiteX4" fmla="*/ 0 w 2910783"/>
              <a:gd name="connsiteY4" fmla="*/ 4609615 h 4609615"/>
              <a:gd name="connsiteX5" fmla="*/ 611914 w 2910783"/>
              <a:gd name="connsiteY5" fmla="*/ 3457236 h 4609615"/>
              <a:gd name="connsiteX6" fmla="*/ 1458522 w 2910783"/>
              <a:gd name="connsiteY6" fmla="*/ 3208262 h 4609615"/>
              <a:gd name="connsiteX7" fmla="*/ 1336683 w 2910783"/>
              <a:gd name="connsiteY7" fmla="*/ 2092325 h 4609615"/>
              <a:gd name="connsiteX8" fmla="*/ 2447709 w 2910783"/>
              <a:gd name="connsiteY8" fmla="*/ 0 h 4609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10783" h="4609615">
                <a:moveTo>
                  <a:pt x="2447709" y="0"/>
                </a:moveTo>
                <a:cubicBezTo>
                  <a:pt x="2558080" y="65565"/>
                  <a:pt x="2664332" y="137819"/>
                  <a:pt x="2765875" y="216370"/>
                </a:cubicBezTo>
                <a:lnTo>
                  <a:pt x="2910783" y="340632"/>
                </a:lnTo>
                <a:lnTo>
                  <a:pt x="2910783" y="4609615"/>
                </a:lnTo>
                <a:lnTo>
                  <a:pt x="0" y="4609615"/>
                </a:lnTo>
                <a:lnTo>
                  <a:pt x="611914" y="3457236"/>
                </a:lnTo>
                <a:cubicBezTo>
                  <a:pt x="915167" y="3544937"/>
                  <a:pt x="1258596" y="3452483"/>
                  <a:pt x="1458522" y="3208262"/>
                </a:cubicBezTo>
                <a:cubicBezTo>
                  <a:pt x="1734501" y="2871128"/>
                  <a:pt x="1673744" y="2368265"/>
                  <a:pt x="1336683" y="2092325"/>
                </a:cubicBezTo>
                <a:lnTo>
                  <a:pt x="2447709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37" name="Picture Placeholder 36">
            <a:extLst>
              <a:ext uri="{FF2B5EF4-FFF2-40B4-BE49-F238E27FC236}">
                <a16:creationId xmlns:a16="http://schemas.microsoft.com/office/drawing/2014/main" id="{2343568A-F6A3-0530-60D9-C221AA65B0C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064814" y="1830104"/>
            <a:ext cx="4486436" cy="5028603"/>
          </a:xfrm>
          <a:custGeom>
            <a:avLst/>
            <a:gdLst>
              <a:gd name="connsiteX0" fmla="*/ 3173496 w 4486436"/>
              <a:gd name="connsiteY0" fmla="*/ 52 h 5028603"/>
              <a:gd name="connsiteX1" fmla="*/ 4486436 w 4486436"/>
              <a:gd name="connsiteY1" fmla="*/ 291230 h 5028603"/>
              <a:gd name="connsiteX2" fmla="*/ 3375410 w 4486436"/>
              <a:gd name="connsiteY2" fmla="*/ 2383555 h 5028603"/>
              <a:gd name="connsiteX3" fmla="*/ 2528802 w 4486436"/>
              <a:gd name="connsiteY3" fmla="*/ 2632530 h 5028603"/>
              <a:gd name="connsiteX4" fmla="*/ 2650641 w 4486436"/>
              <a:gd name="connsiteY4" fmla="*/ 3748467 h 5028603"/>
              <a:gd name="connsiteX5" fmla="*/ 1970888 w 4486436"/>
              <a:gd name="connsiteY5" fmla="*/ 5028603 h 5028603"/>
              <a:gd name="connsiteX6" fmla="*/ 636743 w 4486436"/>
              <a:gd name="connsiteY6" fmla="*/ 5028603 h 5028603"/>
              <a:gd name="connsiteX7" fmla="*/ 567922 w 4486436"/>
              <a:gd name="connsiteY7" fmla="*/ 4940062 h 5028603"/>
              <a:gd name="connsiteX8" fmla="*/ 657820 w 4486436"/>
              <a:gd name="connsiteY8" fmla="*/ 1210562 h 5028603"/>
              <a:gd name="connsiteX9" fmla="*/ 3173496 w 4486436"/>
              <a:gd name="connsiteY9" fmla="*/ 52 h 50286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486436" h="5028603">
                <a:moveTo>
                  <a:pt x="3173496" y="52"/>
                </a:moveTo>
                <a:cubicBezTo>
                  <a:pt x="3615007" y="2554"/>
                  <a:pt x="4062434" y="96472"/>
                  <a:pt x="4486436" y="291230"/>
                </a:cubicBezTo>
                <a:lnTo>
                  <a:pt x="3375410" y="2383555"/>
                </a:lnTo>
                <a:cubicBezTo>
                  <a:pt x="3072157" y="2295855"/>
                  <a:pt x="2728728" y="2388308"/>
                  <a:pt x="2528802" y="2632530"/>
                </a:cubicBezTo>
                <a:cubicBezTo>
                  <a:pt x="2252823" y="2969664"/>
                  <a:pt x="2313580" y="3472527"/>
                  <a:pt x="2650641" y="3748467"/>
                </a:cubicBezTo>
                <a:lnTo>
                  <a:pt x="1970888" y="5028603"/>
                </a:lnTo>
                <a:lnTo>
                  <a:pt x="636743" y="5028603"/>
                </a:lnTo>
                <a:lnTo>
                  <a:pt x="567922" y="4940062"/>
                </a:lnTo>
                <a:cubicBezTo>
                  <a:pt x="-201425" y="3841304"/>
                  <a:pt x="-206040" y="2327339"/>
                  <a:pt x="657820" y="1210562"/>
                </a:cubicBezTo>
                <a:cubicBezTo>
                  <a:pt x="1259474" y="431499"/>
                  <a:pt x="2202170" y="-5451"/>
                  <a:pt x="3173496" y="52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 tIns="936000" anchor="t">
            <a:noAutofit/>
          </a:bodyPr>
          <a:lstStyle>
            <a:lvl1pPr marL="0" indent="0" algn="ctr">
              <a:buNone/>
              <a:defRPr sz="2000">
                <a:solidFill>
                  <a:schemeClr val="bg2"/>
                </a:solidFill>
              </a:defRPr>
            </a:lvl1pPr>
          </a:lstStyle>
          <a:p>
            <a:r>
              <a:rPr lang="en-GB" dirty="0"/>
              <a:t>Image optional</a:t>
            </a:r>
            <a:br>
              <a:rPr lang="en-GB" dirty="0"/>
            </a:br>
            <a:r>
              <a:rPr lang="en-GB" dirty="0"/>
              <a:t>(Overlay to be </a:t>
            </a:r>
            <a:br>
              <a:rPr lang="en-GB" dirty="0"/>
            </a:br>
            <a:r>
              <a:rPr lang="en-GB" dirty="0"/>
              <a:t>used if photo included)</a:t>
            </a: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94949AF8-7E30-AB24-53C6-AD6C73E69FA0}"/>
              </a:ext>
            </a:extLst>
          </p:cNvPr>
          <p:cNvCxnSpPr>
            <a:cxnSpLocks/>
          </p:cNvCxnSpPr>
          <p:nvPr userDrawn="1"/>
        </p:nvCxnSpPr>
        <p:spPr>
          <a:xfrm flipH="1">
            <a:off x="10037473" y="5448300"/>
            <a:ext cx="308081" cy="598805"/>
          </a:xfrm>
          <a:prstGeom prst="line">
            <a:avLst/>
          </a:prstGeom>
          <a:ln w="63500" cap="rnd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E9411DA8-092F-77FD-1BB2-ACBA608A3FB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30250" y="4417447"/>
            <a:ext cx="5800493" cy="581273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None/>
              <a:defRPr sz="26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1841642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accel="20000" decel="4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2" accel="20000" decel="4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grpId="0" nodeType="withEffect" nodePh="1">
                                  <p:stCondLst>
                                    <p:cond delay="500"/>
                                  </p:stCondLst>
                                  <p:endCondLst>
                                    <p:cond evt="begin" delay="0">
                                      <p:tn val="1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2.5E-6 -2.96296E-6 L -0.06524 0.22315 " pathEditMode="relative" rAng="0" ptsTypes="AA">
                                      <p:cBhvr>
                                        <p:cTn id="29" dur="1000" spd="-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8" y="111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2" grpId="0" animBg="1"/>
      <p:bldP spid="37" grpId="0" animBg="1"/>
      <p:bldP spid="5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or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9DA387C-C06E-6D19-9BCA-B625657A1D4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8A458B71-F033-698E-9EFB-E782D69448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2359" y="742158"/>
            <a:ext cx="2790857" cy="526577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4E702637-04A1-642E-EE76-EFE6F47C67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0250" y="3022601"/>
            <a:ext cx="5899150" cy="148844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5200">
                <a:solidFill>
                  <a:schemeClr val="accent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4" name="Picture Placeholder 14">
            <a:extLst>
              <a:ext uri="{FF2B5EF4-FFF2-40B4-BE49-F238E27FC236}">
                <a16:creationId xmlns:a16="http://schemas.microsoft.com/office/drawing/2014/main" id="{CCC2DB44-0D44-30F2-22E8-E2A153C7077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545465" y="831950"/>
            <a:ext cx="2584588" cy="260614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Insert </a:t>
            </a:r>
            <a:br>
              <a:rPr lang="en-GB" dirty="0"/>
            </a:br>
            <a:r>
              <a:rPr lang="en-GB" dirty="0"/>
              <a:t>sector icon</a:t>
            </a:r>
            <a:br>
              <a:rPr lang="en-GB" dirty="0"/>
            </a:br>
            <a:r>
              <a:rPr lang="en-GB" dirty="0"/>
              <a:t>(Type 2)</a:t>
            </a:r>
          </a:p>
        </p:txBody>
      </p:sp>
      <p:sp>
        <p:nvSpPr>
          <p:cNvPr id="6" name="Isosceles Triangle 5">
            <a:extLst>
              <a:ext uri="{FF2B5EF4-FFF2-40B4-BE49-F238E27FC236}">
                <a16:creationId xmlns:a16="http://schemas.microsoft.com/office/drawing/2014/main" id="{8F3AE371-683C-BD29-2EC2-6BF88254F107}"/>
              </a:ext>
            </a:extLst>
          </p:cNvPr>
          <p:cNvSpPr/>
          <p:nvPr userDrawn="1"/>
        </p:nvSpPr>
        <p:spPr>
          <a:xfrm>
            <a:off x="11158102" y="411480"/>
            <a:ext cx="383586" cy="330678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Isosceles Triangle 6">
            <a:extLst>
              <a:ext uri="{FF2B5EF4-FFF2-40B4-BE49-F238E27FC236}">
                <a16:creationId xmlns:a16="http://schemas.microsoft.com/office/drawing/2014/main" id="{7548A811-8FCA-993B-D7E2-82BE4F3E478A}"/>
              </a:ext>
            </a:extLst>
          </p:cNvPr>
          <p:cNvSpPr/>
          <p:nvPr userDrawn="1"/>
        </p:nvSpPr>
        <p:spPr>
          <a:xfrm rot="2256487">
            <a:off x="10892776" y="3715191"/>
            <a:ext cx="444075" cy="382824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0813E0C-E98D-0CC9-7198-73562190C1A7}"/>
              </a:ext>
            </a:extLst>
          </p:cNvPr>
          <p:cNvSpPr/>
          <p:nvPr userDrawn="1"/>
        </p:nvSpPr>
        <p:spPr>
          <a:xfrm>
            <a:off x="11882486" y="1932346"/>
            <a:ext cx="386499" cy="38649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89A3228-5DE8-E199-3C4E-FDC1667C5FDB}"/>
              </a:ext>
            </a:extLst>
          </p:cNvPr>
          <p:cNvSpPr/>
          <p:nvPr userDrawn="1"/>
        </p:nvSpPr>
        <p:spPr>
          <a:xfrm rot="3114077">
            <a:off x="8045852" y="26863"/>
            <a:ext cx="316621" cy="3166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406383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-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3459D42-76EB-58BA-B33C-8062F57A81A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21FDDD3E-2545-8921-36B7-83F435E5EC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31948" y="2699642"/>
            <a:ext cx="7886932" cy="1488102"/>
          </a:xfrm>
          <a:prstGeom prst="rect">
            <a:avLst/>
          </a:prstGeom>
        </p:spPr>
      </p:pic>
      <p:sp>
        <p:nvSpPr>
          <p:cNvPr id="7" name="Picture Placeholder 14">
            <a:extLst>
              <a:ext uri="{FF2B5EF4-FFF2-40B4-BE49-F238E27FC236}">
                <a16:creationId xmlns:a16="http://schemas.microsoft.com/office/drawing/2014/main" id="{13534ACF-D7B5-3520-FA17-C4F151A0B6C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20120" y="5232400"/>
            <a:ext cx="2498400" cy="91338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Insert logo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BF820252-EDA3-87F3-B8E9-22905C8A965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886965" y="213360"/>
            <a:ext cx="2315196" cy="486000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09D60F15-1AB6-BBD8-A4B7-741D3F872D4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6200000">
            <a:off x="7873932" y="-808525"/>
            <a:ext cx="1471149" cy="3088199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F9C6D70C-C8A0-9E66-D242-0A2058CF21AA}"/>
              </a:ext>
            </a:extLst>
          </p:cNvPr>
          <p:cNvGrpSpPr/>
          <p:nvPr userDrawn="1"/>
        </p:nvGrpSpPr>
        <p:grpSpPr>
          <a:xfrm>
            <a:off x="9683798" y="137160"/>
            <a:ext cx="5180503" cy="5019040"/>
            <a:chOff x="9683798" y="137160"/>
            <a:chExt cx="5180503" cy="5019040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3A699497-DF20-F9E8-39B1-AD4F18C129E2}"/>
                </a:ext>
              </a:extLst>
            </p:cNvPr>
            <p:cNvSpPr/>
            <p:nvPr userDrawn="1"/>
          </p:nvSpPr>
          <p:spPr>
            <a:xfrm>
              <a:off x="9683798" y="137160"/>
              <a:ext cx="2509520" cy="5019040"/>
            </a:xfrm>
            <a:custGeom>
              <a:avLst/>
              <a:gdLst>
                <a:gd name="connsiteX0" fmla="*/ 0 w 5019040"/>
                <a:gd name="connsiteY0" fmla="*/ 2509520 h 5019040"/>
                <a:gd name="connsiteX1" fmla="*/ 2509520 w 5019040"/>
                <a:gd name="connsiteY1" fmla="*/ 0 h 5019040"/>
                <a:gd name="connsiteX2" fmla="*/ 5019040 w 5019040"/>
                <a:gd name="connsiteY2" fmla="*/ 2509520 h 5019040"/>
                <a:gd name="connsiteX3" fmla="*/ 2509520 w 5019040"/>
                <a:gd name="connsiteY3" fmla="*/ 5019040 h 5019040"/>
                <a:gd name="connsiteX4" fmla="*/ 0 w 5019040"/>
                <a:gd name="connsiteY4" fmla="*/ 2509520 h 5019040"/>
                <a:gd name="connsiteX0" fmla="*/ 5019040 w 5110480"/>
                <a:gd name="connsiteY0" fmla="*/ 2509520 h 5019040"/>
                <a:gd name="connsiteX1" fmla="*/ 2509520 w 5110480"/>
                <a:gd name="connsiteY1" fmla="*/ 5019040 h 5019040"/>
                <a:gd name="connsiteX2" fmla="*/ 0 w 5110480"/>
                <a:gd name="connsiteY2" fmla="*/ 2509520 h 5019040"/>
                <a:gd name="connsiteX3" fmla="*/ 2509520 w 5110480"/>
                <a:gd name="connsiteY3" fmla="*/ 0 h 5019040"/>
                <a:gd name="connsiteX4" fmla="*/ 5110480 w 5110480"/>
                <a:gd name="connsiteY4" fmla="*/ 2600960 h 5019040"/>
                <a:gd name="connsiteX0" fmla="*/ 5019040 w 5019040"/>
                <a:gd name="connsiteY0" fmla="*/ 2509520 h 5019040"/>
                <a:gd name="connsiteX1" fmla="*/ 2509520 w 5019040"/>
                <a:gd name="connsiteY1" fmla="*/ 5019040 h 5019040"/>
                <a:gd name="connsiteX2" fmla="*/ 0 w 5019040"/>
                <a:gd name="connsiteY2" fmla="*/ 2509520 h 5019040"/>
                <a:gd name="connsiteX3" fmla="*/ 2509520 w 5019040"/>
                <a:gd name="connsiteY3" fmla="*/ 0 h 5019040"/>
                <a:gd name="connsiteX0" fmla="*/ 2509520 w 2509520"/>
                <a:gd name="connsiteY0" fmla="*/ 5019040 h 5019040"/>
                <a:gd name="connsiteX1" fmla="*/ 0 w 2509520"/>
                <a:gd name="connsiteY1" fmla="*/ 2509520 h 5019040"/>
                <a:gd name="connsiteX2" fmla="*/ 2509520 w 2509520"/>
                <a:gd name="connsiteY2" fmla="*/ 0 h 5019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09520" h="5019040">
                  <a:moveTo>
                    <a:pt x="2509520" y="5019040"/>
                  </a:moveTo>
                  <a:cubicBezTo>
                    <a:pt x="1123550" y="5019040"/>
                    <a:pt x="0" y="3895490"/>
                    <a:pt x="0" y="2509520"/>
                  </a:cubicBezTo>
                  <a:cubicBezTo>
                    <a:pt x="0" y="1123550"/>
                    <a:pt x="1123550" y="0"/>
                    <a:pt x="2509520" y="0"/>
                  </a:cubicBezTo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4" name="Oval 12">
              <a:extLst>
                <a:ext uri="{FF2B5EF4-FFF2-40B4-BE49-F238E27FC236}">
                  <a16:creationId xmlns:a16="http://schemas.microsoft.com/office/drawing/2014/main" id="{0196F658-BE7C-DD3B-B1DA-3A34B868D0AD}"/>
                </a:ext>
              </a:extLst>
            </p:cNvPr>
            <p:cNvSpPr/>
            <p:nvPr userDrawn="1"/>
          </p:nvSpPr>
          <p:spPr>
            <a:xfrm rot="10800000">
              <a:off x="12354781" y="137160"/>
              <a:ext cx="2509520" cy="5019040"/>
            </a:xfrm>
            <a:custGeom>
              <a:avLst/>
              <a:gdLst>
                <a:gd name="connsiteX0" fmla="*/ 0 w 5019040"/>
                <a:gd name="connsiteY0" fmla="*/ 2509520 h 5019040"/>
                <a:gd name="connsiteX1" fmla="*/ 2509520 w 5019040"/>
                <a:gd name="connsiteY1" fmla="*/ 0 h 5019040"/>
                <a:gd name="connsiteX2" fmla="*/ 5019040 w 5019040"/>
                <a:gd name="connsiteY2" fmla="*/ 2509520 h 5019040"/>
                <a:gd name="connsiteX3" fmla="*/ 2509520 w 5019040"/>
                <a:gd name="connsiteY3" fmla="*/ 5019040 h 5019040"/>
                <a:gd name="connsiteX4" fmla="*/ 0 w 5019040"/>
                <a:gd name="connsiteY4" fmla="*/ 2509520 h 5019040"/>
                <a:gd name="connsiteX0" fmla="*/ 5019040 w 5110480"/>
                <a:gd name="connsiteY0" fmla="*/ 2509520 h 5019040"/>
                <a:gd name="connsiteX1" fmla="*/ 2509520 w 5110480"/>
                <a:gd name="connsiteY1" fmla="*/ 5019040 h 5019040"/>
                <a:gd name="connsiteX2" fmla="*/ 0 w 5110480"/>
                <a:gd name="connsiteY2" fmla="*/ 2509520 h 5019040"/>
                <a:gd name="connsiteX3" fmla="*/ 2509520 w 5110480"/>
                <a:gd name="connsiteY3" fmla="*/ 0 h 5019040"/>
                <a:gd name="connsiteX4" fmla="*/ 5110480 w 5110480"/>
                <a:gd name="connsiteY4" fmla="*/ 2600960 h 5019040"/>
                <a:gd name="connsiteX0" fmla="*/ 5019040 w 5019040"/>
                <a:gd name="connsiteY0" fmla="*/ 2509520 h 5019040"/>
                <a:gd name="connsiteX1" fmla="*/ 2509520 w 5019040"/>
                <a:gd name="connsiteY1" fmla="*/ 5019040 h 5019040"/>
                <a:gd name="connsiteX2" fmla="*/ 0 w 5019040"/>
                <a:gd name="connsiteY2" fmla="*/ 2509520 h 5019040"/>
                <a:gd name="connsiteX3" fmla="*/ 2509520 w 5019040"/>
                <a:gd name="connsiteY3" fmla="*/ 0 h 5019040"/>
                <a:gd name="connsiteX0" fmla="*/ 2509520 w 2509520"/>
                <a:gd name="connsiteY0" fmla="*/ 5019040 h 5019040"/>
                <a:gd name="connsiteX1" fmla="*/ 0 w 2509520"/>
                <a:gd name="connsiteY1" fmla="*/ 2509520 h 5019040"/>
                <a:gd name="connsiteX2" fmla="*/ 2509520 w 2509520"/>
                <a:gd name="connsiteY2" fmla="*/ 0 h 5019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09520" h="5019040">
                  <a:moveTo>
                    <a:pt x="2509520" y="5019040"/>
                  </a:moveTo>
                  <a:cubicBezTo>
                    <a:pt x="1123550" y="5019040"/>
                    <a:pt x="0" y="3895490"/>
                    <a:pt x="0" y="2509520"/>
                  </a:cubicBezTo>
                  <a:cubicBezTo>
                    <a:pt x="0" y="1123550"/>
                    <a:pt x="1123550" y="0"/>
                    <a:pt x="2509520" y="0"/>
                  </a:cubicBezTo>
                </a:path>
              </a:pathLst>
            </a:custGeom>
            <a:solidFill>
              <a:schemeClr val="tx2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pic>
        <p:nvPicPr>
          <p:cNvPr id="10" name="Graphic 9">
            <a:extLst>
              <a:ext uri="{FF2B5EF4-FFF2-40B4-BE49-F238E27FC236}">
                <a16:creationId xmlns:a16="http://schemas.microsoft.com/office/drawing/2014/main" id="{F209FA23-CBBA-52AE-933E-6D5CCBE6E3A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886965" y="213360"/>
            <a:ext cx="2315196" cy="486000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4F083796-FCE6-17C8-3B98-B2CC13FBC8A0}"/>
              </a:ext>
            </a:extLst>
          </p:cNvPr>
          <p:cNvGrpSpPr/>
          <p:nvPr userDrawn="1"/>
        </p:nvGrpSpPr>
        <p:grpSpPr>
          <a:xfrm rot="16200000">
            <a:off x="6684924" y="-1857288"/>
            <a:ext cx="3718721" cy="3602818"/>
            <a:chOff x="9683798" y="137160"/>
            <a:chExt cx="5180503" cy="5019040"/>
          </a:xfrm>
        </p:grpSpPr>
        <p:sp>
          <p:nvSpPr>
            <p:cNvPr id="17" name="Oval 12">
              <a:extLst>
                <a:ext uri="{FF2B5EF4-FFF2-40B4-BE49-F238E27FC236}">
                  <a16:creationId xmlns:a16="http://schemas.microsoft.com/office/drawing/2014/main" id="{CB322E75-56A2-BDF0-3851-39ECA9B528AC}"/>
                </a:ext>
              </a:extLst>
            </p:cNvPr>
            <p:cNvSpPr/>
            <p:nvPr userDrawn="1"/>
          </p:nvSpPr>
          <p:spPr>
            <a:xfrm>
              <a:off x="9683798" y="137160"/>
              <a:ext cx="2509520" cy="5019040"/>
            </a:xfrm>
            <a:custGeom>
              <a:avLst/>
              <a:gdLst>
                <a:gd name="connsiteX0" fmla="*/ 0 w 5019040"/>
                <a:gd name="connsiteY0" fmla="*/ 2509520 h 5019040"/>
                <a:gd name="connsiteX1" fmla="*/ 2509520 w 5019040"/>
                <a:gd name="connsiteY1" fmla="*/ 0 h 5019040"/>
                <a:gd name="connsiteX2" fmla="*/ 5019040 w 5019040"/>
                <a:gd name="connsiteY2" fmla="*/ 2509520 h 5019040"/>
                <a:gd name="connsiteX3" fmla="*/ 2509520 w 5019040"/>
                <a:gd name="connsiteY3" fmla="*/ 5019040 h 5019040"/>
                <a:gd name="connsiteX4" fmla="*/ 0 w 5019040"/>
                <a:gd name="connsiteY4" fmla="*/ 2509520 h 5019040"/>
                <a:gd name="connsiteX0" fmla="*/ 5019040 w 5110480"/>
                <a:gd name="connsiteY0" fmla="*/ 2509520 h 5019040"/>
                <a:gd name="connsiteX1" fmla="*/ 2509520 w 5110480"/>
                <a:gd name="connsiteY1" fmla="*/ 5019040 h 5019040"/>
                <a:gd name="connsiteX2" fmla="*/ 0 w 5110480"/>
                <a:gd name="connsiteY2" fmla="*/ 2509520 h 5019040"/>
                <a:gd name="connsiteX3" fmla="*/ 2509520 w 5110480"/>
                <a:gd name="connsiteY3" fmla="*/ 0 h 5019040"/>
                <a:gd name="connsiteX4" fmla="*/ 5110480 w 5110480"/>
                <a:gd name="connsiteY4" fmla="*/ 2600960 h 5019040"/>
                <a:gd name="connsiteX0" fmla="*/ 5019040 w 5019040"/>
                <a:gd name="connsiteY0" fmla="*/ 2509520 h 5019040"/>
                <a:gd name="connsiteX1" fmla="*/ 2509520 w 5019040"/>
                <a:gd name="connsiteY1" fmla="*/ 5019040 h 5019040"/>
                <a:gd name="connsiteX2" fmla="*/ 0 w 5019040"/>
                <a:gd name="connsiteY2" fmla="*/ 2509520 h 5019040"/>
                <a:gd name="connsiteX3" fmla="*/ 2509520 w 5019040"/>
                <a:gd name="connsiteY3" fmla="*/ 0 h 5019040"/>
                <a:gd name="connsiteX0" fmla="*/ 2509520 w 2509520"/>
                <a:gd name="connsiteY0" fmla="*/ 5019040 h 5019040"/>
                <a:gd name="connsiteX1" fmla="*/ 0 w 2509520"/>
                <a:gd name="connsiteY1" fmla="*/ 2509520 h 5019040"/>
                <a:gd name="connsiteX2" fmla="*/ 2509520 w 2509520"/>
                <a:gd name="connsiteY2" fmla="*/ 0 h 5019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09520" h="5019040">
                  <a:moveTo>
                    <a:pt x="2509520" y="5019040"/>
                  </a:moveTo>
                  <a:cubicBezTo>
                    <a:pt x="1123550" y="5019040"/>
                    <a:pt x="0" y="3895490"/>
                    <a:pt x="0" y="2509520"/>
                  </a:cubicBezTo>
                  <a:cubicBezTo>
                    <a:pt x="0" y="1123550"/>
                    <a:pt x="1123550" y="0"/>
                    <a:pt x="2509520" y="0"/>
                  </a:cubicBezTo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8" name="Oval 12">
              <a:extLst>
                <a:ext uri="{FF2B5EF4-FFF2-40B4-BE49-F238E27FC236}">
                  <a16:creationId xmlns:a16="http://schemas.microsoft.com/office/drawing/2014/main" id="{8BA0B170-0D2F-0ECF-86D2-F1EE362C260A}"/>
                </a:ext>
              </a:extLst>
            </p:cNvPr>
            <p:cNvSpPr/>
            <p:nvPr userDrawn="1"/>
          </p:nvSpPr>
          <p:spPr>
            <a:xfrm rot="10800000">
              <a:off x="12354781" y="137160"/>
              <a:ext cx="2509520" cy="5019040"/>
            </a:xfrm>
            <a:custGeom>
              <a:avLst/>
              <a:gdLst>
                <a:gd name="connsiteX0" fmla="*/ 0 w 5019040"/>
                <a:gd name="connsiteY0" fmla="*/ 2509520 h 5019040"/>
                <a:gd name="connsiteX1" fmla="*/ 2509520 w 5019040"/>
                <a:gd name="connsiteY1" fmla="*/ 0 h 5019040"/>
                <a:gd name="connsiteX2" fmla="*/ 5019040 w 5019040"/>
                <a:gd name="connsiteY2" fmla="*/ 2509520 h 5019040"/>
                <a:gd name="connsiteX3" fmla="*/ 2509520 w 5019040"/>
                <a:gd name="connsiteY3" fmla="*/ 5019040 h 5019040"/>
                <a:gd name="connsiteX4" fmla="*/ 0 w 5019040"/>
                <a:gd name="connsiteY4" fmla="*/ 2509520 h 5019040"/>
                <a:gd name="connsiteX0" fmla="*/ 5019040 w 5110480"/>
                <a:gd name="connsiteY0" fmla="*/ 2509520 h 5019040"/>
                <a:gd name="connsiteX1" fmla="*/ 2509520 w 5110480"/>
                <a:gd name="connsiteY1" fmla="*/ 5019040 h 5019040"/>
                <a:gd name="connsiteX2" fmla="*/ 0 w 5110480"/>
                <a:gd name="connsiteY2" fmla="*/ 2509520 h 5019040"/>
                <a:gd name="connsiteX3" fmla="*/ 2509520 w 5110480"/>
                <a:gd name="connsiteY3" fmla="*/ 0 h 5019040"/>
                <a:gd name="connsiteX4" fmla="*/ 5110480 w 5110480"/>
                <a:gd name="connsiteY4" fmla="*/ 2600960 h 5019040"/>
                <a:gd name="connsiteX0" fmla="*/ 5019040 w 5019040"/>
                <a:gd name="connsiteY0" fmla="*/ 2509520 h 5019040"/>
                <a:gd name="connsiteX1" fmla="*/ 2509520 w 5019040"/>
                <a:gd name="connsiteY1" fmla="*/ 5019040 h 5019040"/>
                <a:gd name="connsiteX2" fmla="*/ 0 w 5019040"/>
                <a:gd name="connsiteY2" fmla="*/ 2509520 h 5019040"/>
                <a:gd name="connsiteX3" fmla="*/ 2509520 w 5019040"/>
                <a:gd name="connsiteY3" fmla="*/ 0 h 5019040"/>
                <a:gd name="connsiteX0" fmla="*/ 2509520 w 2509520"/>
                <a:gd name="connsiteY0" fmla="*/ 5019040 h 5019040"/>
                <a:gd name="connsiteX1" fmla="*/ 0 w 2509520"/>
                <a:gd name="connsiteY1" fmla="*/ 2509520 h 5019040"/>
                <a:gd name="connsiteX2" fmla="*/ 2509520 w 2509520"/>
                <a:gd name="connsiteY2" fmla="*/ 0 h 5019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09520" h="5019040">
                  <a:moveTo>
                    <a:pt x="2509520" y="5019040"/>
                  </a:moveTo>
                  <a:cubicBezTo>
                    <a:pt x="1123550" y="5019040"/>
                    <a:pt x="0" y="3895490"/>
                    <a:pt x="0" y="2509520"/>
                  </a:cubicBezTo>
                  <a:cubicBezTo>
                    <a:pt x="0" y="1123550"/>
                    <a:pt x="1123550" y="0"/>
                    <a:pt x="2509520" y="0"/>
                  </a:cubicBezTo>
                </a:path>
              </a:pathLst>
            </a:custGeom>
            <a:solidFill>
              <a:schemeClr val="tx2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pic>
        <p:nvPicPr>
          <p:cNvPr id="12" name="Graphic 11">
            <a:extLst>
              <a:ext uri="{FF2B5EF4-FFF2-40B4-BE49-F238E27FC236}">
                <a16:creationId xmlns:a16="http://schemas.microsoft.com/office/drawing/2014/main" id="{9529F36E-37E5-791F-C763-AC4B3E1A5AE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6200000">
            <a:off x="7873932" y="-808525"/>
            <a:ext cx="1471149" cy="3088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283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accel="23000" decel="6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0800000">
                                      <p:cBhvr>
                                        <p:cTn id="6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accel="23000" decel="6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0800000">
                                      <p:cBhvr>
                                        <p:cTn id="8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-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9DA387C-C06E-6D19-9BCA-B625657A1D4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F14FCD9-B421-E55E-A27F-852F53456A8E}"/>
              </a:ext>
            </a:extLst>
          </p:cNvPr>
          <p:cNvGrpSpPr/>
          <p:nvPr userDrawn="1"/>
        </p:nvGrpSpPr>
        <p:grpSpPr>
          <a:xfrm>
            <a:off x="7258685" y="3488592"/>
            <a:ext cx="4934378" cy="3396517"/>
            <a:chOff x="7258685" y="3488592"/>
            <a:chExt cx="4934378" cy="3396517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676E7A90-7649-D84E-F161-1E728A9D538D}"/>
                </a:ext>
              </a:extLst>
            </p:cNvPr>
            <p:cNvGrpSpPr/>
            <p:nvPr userDrawn="1"/>
          </p:nvGrpSpPr>
          <p:grpSpPr>
            <a:xfrm>
              <a:off x="7258685" y="3488592"/>
              <a:ext cx="4934378" cy="3396517"/>
              <a:chOff x="-6189992" y="4574457"/>
              <a:chExt cx="7496728" cy="5160278"/>
            </a:xfrm>
          </p:grpSpPr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72C87982-3CE9-FEEB-02CC-BC2A95B8DC94}"/>
                  </a:ext>
                </a:extLst>
              </p:cNvPr>
              <p:cNvSpPr/>
              <p:nvPr userDrawn="1"/>
            </p:nvSpPr>
            <p:spPr>
              <a:xfrm>
                <a:off x="-572937" y="6149699"/>
                <a:ext cx="998913" cy="2108931"/>
              </a:xfrm>
              <a:custGeom>
                <a:avLst/>
                <a:gdLst>
                  <a:gd name="connsiteX0" fmla="*/ 41978 w 998913"/>
                  <a:gd name="connsiteY0" fmla="*/ 0 h 2108931"/>
                  <a:gd name="connsiteX1" fmla="*/ 251242 w 998913"/>
                  <a:gd name="connsiteY1" fmla="*/ 230248 h 2108931"/>
                  <a:gd name="connsiteX2" fmla="*/ 990518 w 998913"/>
                  <a:gd name="connsiteY2" fmla="*/ 1998535 h 2108931"/>
                  <a:gd name="connsiteX3" fmla="*/ 998913 w 998913"/>
                  <a:gd name="connsiteY3" fmla="*/ 2108931 h 2108931"/>
                  <a:gd name="connsiteX4" fmla="*/ 908814 w 998913"/>
                  <a:gd name="connsiteY4" fmla="*/ 2057211 h 2108931"/>
                  <a:gd name="connsiteX5" fmla="*/ 28858 w 998913"/>
                  <a:gd name="connsiteY5" fmla="*/ 60530 h 2108931"/>
                  <a:gd name="connsiteX6" fmla="*/ 41978 w 998913"/>
                  <a:gd name="connsiteY6" fmla="*/ 0 h 21089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98913" h="2108931">
                    <a:moveTo>
                      <a:pt x="41978" y="0"/>
                    </a:moveTo>
                    <a:lnTo>
                      <a:pt x="251242" y="230248"/>
                    </a:lnTo>
                    <a:cubicBezTo>
                      <a:pt x="656263" y="721020"/>
                      <a:pt x="922668" y="1330429"/>
                      <a:pt x="990518" y="1998535"/>
                    </a:cubicBezTo>
                    <a:lnTo>
                      <a:pt x="998913" y="2108931"/>
                    </a:lnTo>
                    <a:lnTo>
                      <a:pt x="908814" y="2057211"/>
                    </a:lnTo>
                    <a:cubicBezTo>
                      <a:pt x="261386" y="1641867"/>
                      <a:pt x="-109666" y="866299"/>
                      <a:pt x="28858" y="60530"/>
                    </a:cubicBezTo>
                    <a:lnTo>
                      <a:pt x="41978" y="0"/>
                    </a:lnTo>
                    <a:close/>
                  </a:path>
                </a:pathLst>
              </a:custGeom>
              <a:ln w="158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GB" dirty="0"/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EEE81AB8-3E5B-9B96-33CA-0B2C7522D39C}"/>
                  </a:ext>
                </a:extLst>
              </p:cNvPr>
              <p:cNvSpPr/>
              <p:nvPr userDrawn="1"/>
            </p:nvSpPr>
            <p:spPr>
              <a:xfrm>
                <a:off x="-530959" y="4574457"/>
                <a:ext cx="1837695" cy="3941773"/>
              </a:xfrm>
              <a:custGeom>
                <a:avLst/>
                <a:gdLst>
                  <a:gd name="connsiteX0" fmla="*/ 1837695 w 1837695"/>
                  <a:gd name="connsiteY0" fmla="*/ 0 h 3941773"/>
                  <a:gd name="connsiteX1" fmla="*/ 1837695 w 1837695"/>
                  <a:gd name="connsiteY1" fmla="*/ 1486148 h 3941773"/>
                  <a:gd name="connsiteX2" fmla="*/ 1441872 w 1837695"/>
                  <a:gd name="connsiteY2" fmla="*/ 1873173 h 3941773"/>
                  <a:gd name="connsiteX3" fmla="*/ 1837695 w 1837695"/>
                  <a:gd name="connsiteY3" fmla="*/ 2455625 h 3941773"/>
                  <a:gd name="connsiteX4" fmla="*/ 1837695 w 1837695"/>
                  <a:gd name="connsiteY4" fmla="*/ 3941773 h 3941773"/>
                  <a:gd name="connsiteX5" fmla="*/ 1597753 w 1837695"/>
                  <a:gd name="connsiteY5" fmla="*/ 3915498 h 3941773"/>
                  <a:gd name="connsiteX6" fmla="*/ 1034316 w 1837695"/>
                  <a:gd name="connsiteY6" fmla="*/ 3728593 h 3941773"/>
                  <a:gd name="connsiteX7" fmla="*/ 956935 w 1837695"/>
                  <a:gd name="connsiteY7" fmla="*/ 3684173 h 3941773"/>
                  <a:gd name="connsiteX8" fmla="*/ 948540 w 1837695"/>
                  <a:gd name="connsiteY8" fmla="*/ 3573777 h 3941773"/>
                  <a:gd name="connsiteX9" fmla="*/ 209264 w 1837695"/>
                  <a:gd name="connsiteY9" fmla="*/ 1805490 h 3941773"/>
                  <a:gd name="connsiteX10" fmla="*/ 0 w 1837695"/>
                  <a:gd name="connsiteY10" fmla="*/ 1575242 h 3941773"/>
                  <a:gd name="connsiteX11" fmla="*/ 22357 w 1837695"/>
                  <a:gd name="connsiteY11" fmla="*/ 1472097 h 3941773"/>
                  <a:gd name="connsiteX12" fmla="*/ 1837695 w 1837695"/>
                  <a:gd name="connsiteY12" fmla="*/ 0 h 39417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837695" h="3941773">
                    <a:moveTo>
                      <a:pt x="1837695" y="0"/>
                    </a:moveTo>
                    <a:lnTo>
                      <a:pt x="1837695" y="1486148"/>
                    </a:lnTo>
                    <a:cubicBezTo>
                      <a:pt x="1643872" y="1526776"/>
                      <a:pt x="1480792" y="1679040"/>
                      <a:pt x="1441872" y="1873173"/>
                    </a:cubicBezTo>
                    <a:cubicBezTo>
                      <a:pt x="1388150" y="2141161"/>
                      <a:pt x="1569759" y="2401903"/>
                      <a:pt x="1837695" y="2455625"/>
                    </a:cubicBezTo>
                    <a:lnTo>
                      <a:pt x="1837695" y="3941773"/>
                    </a:lnTo>
                    <a:cubicBezTo>
                      <a:pt x="1757252" y="3937918"/>
                      <a:pt x="1677125" y="3929145"/>
                      <a:pt x="1597753" y="3915498"/>
                    </a:cubicBezTo>
                    <a:cubicBezTo>
                      <a:pt x="1396311" y="3880867"/>
                      <a:pt x="1207284" y="3816847"/>
                      <a:pt x="1034316" y="3728593"/>
                    </a:cubicBezTo>
                    <a:lnTo>
                      <a:pt x="956935" y="3684173"/>
                    </a:lnTo>
                    <a:lnTo>
                      <a:pt x="948540" y="3573777"/>
                    </a:lnTo>
                    <a:cubicBezTo>
                      <a:pt x="880690" y="2905671"/>
                      <a:pt x="614285" y="2296262"/>
                      <a:pt x="209264" y="1805490"/>
                    </a:cubicBezTo>
                    <a:lnTo>
                      <a:pt x="0" y="1575242"/>
                    </a:lnTo>
                    <a:lnTo>
                      <a:pt x="22357" y="1472097"/>
                    </a:lnTo>
                    <a:cubicBezTo>
                      <a:pt x="234563" y="665888"/>
                      <a:pt x="961029" y="50510"/>
                      <a:pt x="18376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GB" dirty="0"/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C0851A4B-345A-8BC5-E27B-F6817C0B3FA5}"/>
                  </a:ext>
                </a:extLst>
              </p:cNvPr>
              <p:cNvSpPr/>
              <p:nvPr userDrawn="1"/>
            </p:nvSpPr>
            <p:spPr>
              <a:xfrm>
                <a:off x="-6189992" y="5174563"/>
                <a:ext cx="6624673" cy="4560172"/>
              </a:xfrm>
              <a:custGeom>
                <a:avLst/>
                <a:gdLst>
                  <a:gd name="connsiteX0" fmla="*/ 3312337 w 6624673"/>
                  <a:gd name="connsiteY0" fmla="*/ 0 h 4560172"/>
                  <a:gd name="connsiteX1" fmla="*/ 5654513 w 6624673"/>
                  <a:gd name="connsiteY1" fmla="*/ 970161 h 4560172"/>
                  <a:gd name="connsiteX2" fmla="*/ 5659033 w 6624673"/>
                  <a:gd name="connsiteY2" fmla="*/ 975135 h 4560172"/>
                  <a:gd name="connsiteX3" fmla="*/ 5645913 w 6624673"/>
                  <a:gd name="connsiteY3" fmla="*/ 1035665 h 4560172"/>
                  <a:gd name="connsiteX4" fmla="*/ 6525869 w 6624673"/>
                  <a:gd name="connsiteY4" fmla="*/ 3032346 h 4560172"/>
                  <a:gd name="connsiteX5" fmla="*/ 6615969 w 6624673"/>
                  <a:gd name="connsiteY5" fmla="*/ 3084066 h 4560172"/>
                  <a:gd name="connsiteX6" fmla="*/ 6620365 w 6624673"/>
                  <a:gd name="connsiteY6" fmla="*/ 3141885 h 4560172"/>
                  <a:gd name="connsiteX7" fmla="*/ 6624673 w 6624673"/>
                  <a:gd name="connsiteY7" fmla="*/ 3312337 h 4560172"/>
                  <a:gd name="connsiteX8" fmla="*/ 6475757 w 6624673"/>
                  <a:gd name="connsiteY8" fmla="*/ 4297325 h 4560172"/>
                  <a:gd name="connsiteX9" fmla="*/ 6379553 w 6624673"/>
                  <a:gd name="connsiteY9" fmla="*/ 4560172 h 4560172"/>
                  <a:gd name="connsiteX10" fmla="*/ 245120 w 6624673"/>
                  <a:gd name="connsiteY10" fmla="*/ 4560172 h 4560172"/>
                  <a:gd name="connsiteX11" fmla="*/ 148916 w 6624673"/>
                  <a:gd name="connsiteY11" fmla="*/ 4297325 h 4560172"/>
                  <a:gd name="connsiteX12" fmla="*/ 0 w 6624673"/>
                  <a:gd name="connsiteY12" fmla="*/ 3312337 h 4560172"/>
                  <a:gd name="connsiteX13" fmla="*/ 3312337 w 6624673"/>
                  <a:gd name="connsiteY13" fmla="*/ 0 h 4560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6624673" h="4560172">
                    <a:moveTo>
                      <a:pt x="3312337" y="0"/>
                    </a:moveTo>
                    <a:cubicBezTo>
                      <a:pt x="4227014" y="0"/>
                      <a:pt x="5055097" y="370746"/>
                      <a:pt x="5654513" y="970161"/>
                    </a:cubicBezTo>
                    <a:lnTo>
                      <a:pt x="5659033" y="975135"/>
                    </a:lnTo>
                    <a:lnTo>
                      <a:pt x="5645913" y="1035665"/>
                    </a:lnTo>
                    <a:cubicBezTo>
                      <a:pt x="5507389" y="1841434"/>
                      <a:pt x="5878441" y="2617002"/>
                      <a:pt x="6525869" y="3032346"/>
                    </a:cubicBezTo>
                    <a:lnTo>
                      <a:pt x="6615969" y="3084066"/>
                    </a:lnTo>
                    <a:lnTo>
                      <a:pt x="6620365" y="3141885"/>
                    </a:lnTo>
                    <a:cubicBezTo>
                      <a:pt x="6623225" y="3198341"/>
                      <a:pt x="6624673" y="3255170"/>
                      <a:pt x="6624673" y="3312337"/>
                    </a:cubicBezTo>
                    <a:cubicBezTo>
                      <a:pt x="6624673" y="3655341"/>
                      <a:pt x="6572537" y="3986167"/>
                      <a:pt x="6475757" y="4297325"/>
                    </a:cubicBezTo>
                    <a:lnTo>
                      <a:pt x="6379553" y="4560172"/>
                    </a:lnTo>
                    <a:lnTo>
                      <a:pt x="245120" y="4560172"/>
                    </a:lnTo>
                    <a:lnTo>
                      <a:pt x="148916" y="4297325"/>
                    </a:lnTo>
                    <a:cubicBezTo>
                      <a:pt x="52136" y="3986167"/>
                      <a:pt x="0" y="3655341"/>
                      <a:pt x="0" y="3312337"/>
                    </a:cubicBezTo>
                    <a:cubicBezTo>
                      <a:pt x="0" y="1482984"/>
                      <a:pt x="1482984" y="0"/>
                      <a:pt x="3312337" y="0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GB" dirty="0"/>
              </a:p>
            </p:txBody>
          </p:sp>
        </p:grpSp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8A458B71-F033-698E-9EFB-E782D69448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752446" y="5625449"/>
              <a:ext cx="3278227" cy="618534"/>
            </a:xfrm>
            <a:prstGeom prst="rect">
              <a:avLst/>
            </a:prstGeom>
          </p:spPr>
        </p:pic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4E702637-04A1-642E-EE76-EFE6F47C67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4050" y="763270"/>
            <a:ext cx="8535670" cy="2987675"/>
          </a:xfrm>
          <a:prstGeom prst="rect">
            <a:avLst/>
          </a:prstGeom>
          <a:ln>
            <a:noFill/>
          </a:ln>
        </p:spPr>
        <p:txBody>
          <a:bodyPr anchor="t">
            <a:noAutofit/>
          </a:bodyPr>
          <a:lstStyle>
            <a:lvl1pPr>
              <a:lnSpc>
                <a:spcPct val="100000"/>
              </a:lnSpc>
              <a:defRPr sz="5000">
                <a:solidFill>
                  <a:schemeClr val="bg2"/>
                </a:solidFill>
              </a:defRPr>
            </a:lvl1pPr>
          </a:lstStyle>
          <a:p>
            <a:r>
              <a:rPr lang="en-GB" dirty="0"/>
              <a:t>Click to add content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D510711-6FC1-9522-B201-EA0FF1D9FEF7}"/>
              </a:ext>
            </a:extLst>
          </p:cNvPr>
          <p:cNvSpPr txBox="1"/>
          <p:nvPr userDrawn="1"/>
        </p:nvSpPr>
        <p:spPr>
          <a:xfrm>
            <a:off x="733072" y="5269605"/>
            <a:ext cx="6118860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2600" b="1" u="none" dirty="0">
                <a:solidFill>
                  <a:schemeClr val="bg2"/>
                </a:solidFill>
              </a:rPr>
              <a:t>www.discovercreative.careers</a:t>
            </a:r>
            <a:br>
              <a:rPr lang="en-US" sz="2600" b="1" u="none" dirty="0">
                <a:solidFill>
                  <a:schemeClr val="bg2"/>
                </a:solidFill>
              </a:rPr>
            </a:br>
            <a:r>
              <a:rPr lang="en-GB" sz="2600" b="1" u="none" kern="1200" dirty="0">
                <a:solidFill>
                  <a:schemeClr val="bg2"/>
                </a:solidFill>
                <a:latin typeface="+mn-lt"/>
                <a:ea typeface="+mn-ea"/>
                <a:cs typeface="+mn-cs"/>
              </a:rPr>
              <a:t>#DiscoverCreativeCareers</a:t>
            </a:r>
            <a:endParaRPr lang="en-US" sz="2600" b="1" u="none" kern="1200" dirty="0">
              <a:solidFill>
                <a:schemeClr val="bg2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5935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2" accel="20000" decel="6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0" grpId="0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-lil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9DA387C-C06E-6D19-9BCA-B625657A1D4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658FC0C-899B-20CB-55F9-B571F7A256F3}"/>
              </a:ext>
            </a:extLst>
          </p:cNvPr>
          <p:cNvGrpSpPr/>
          <p:nvPr userDrawn="1"/>
        </p:nvGrpSpPr>
        <p:grpSpPr>
          <a:xfrm>
            <a:off x="7258685" y="3488592"/>
            <a:ext cx="4934378" cy="3396517"/>
            <a:chOff x="7258685" y="3488592"/>
            <a:chExt cx="4934378" cy="3396517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676E7A90-7649-D84E-F161-1E728A9D538D}"/>
                </a:ext>
              </a:extLst>
            </p:cNvPr>
            <p:cNvGrpSpPr/>
            <p:nvPr userDrawn="1"/>
          </p:nvGrpSpPr>
          <p:grpSpPr>
            <a:xfrm>
              <a:off x="7258685" y="3488592"/>
              <a:ext cx="4934378" cy="3396517"/>
              <a:chOff x="-6189992" y="4574457"/>
              <a:chExt cx="7496728" cy="5160278"/>
            </a:xfrm>
          </p:grpSpPr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72C87982-3CE9-FEEB-02CC-BC2A95B8DC94}"/>
                  </a:ext>
                </a:extLst>
              </p:cNvPr>
              <p:cNvSpPr/>
              <p:nvPr userDrawn="1"/>
            </p:nvSpPr>
            <p:spPr>
              <a:xfrm>
                <a:off x="-572937" y="6149699"/>
                <a:ext cx="998913" cy="2108931"/>
              </a:xfrm>
              <a:custGeom>
                <a:avLst/>
                <a:gdLst>
                  <a:gd name="connsiteX0" fmla="*/ 41978 w 998913"/>
                  <a:gd name="connsiteY0" fmla="*/ 0 h 2108931"/>
                  <a:gd name="connsiteX1" fmla="*/ 251242 w 998913"/>
                  <a:gd name="connsiteY1" fmla="*/ 230248 h 2108931"/>
                  <a:gd name="connsiteX2" fmla="*/ 990518 w 998913"/>
                  <a:gd name="connsiteY2" fmla="*/ 1998535 h 2108931"/>
                  <a:gd name="connsiteX3" fmla="*/ 998913 w 998913"/>
                  <a:gd name="connsiteY3" fmla="*/ 2108931 h 2108931"/>
                  <a:gd name="connsiteX4" fmla="*/ 908814 w 998913"/>
                  <a:gd name="connsiteY4" fmla="*/ 2057211 h 2108931"/>
                  <a:gd name="connsiteX5" fmla="*/ 28858 w 998913"/>
                  <a:gd name="connsiteY5" fmla="*/ 60530 h 2108931"/>
                  <a:gd name="connsiteX6" fmla="*/ 41978 w 998913"/>
                  <a:gd name="connsiteY6" fmla="*/ 0 h 21089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98913" h="2108931">
                    <a:moveTo>
                      <a:pt x="41978" y="0"/>
                    </a:moveTo>
                    <a:lnTo>
                      <a:pt x="251242" y="230248"/>
                    </a:lnTo>
                    <a:cubicBezTo>
                      <a:pt x="656263" y="721020"/>
                      <a:pt x="922668" y="1330429"/>
                      <a:pt x="990518" y="1998535"/>
                    </a:cubicBezTo>
                    <a:lnTo>
                      <a:pt x="998913" y="2108931"/>
                    </a:lnTo>
                    <a:lnTo>
                      <a:pt x="908814" y="2057211"/>
                    </a:lnTo>
                    <a:cubicBezTo>
                      <a:pt x="261386" y="1641867"/>
                      <a:pt x="-109666" y="866299"/>
                      <a:pt x="28858" y="60530"/>
                    </a:cubicBezTo>
                    <a:lnTo>
                      <a:pt x="41978" y="0"/>
                    </a:lnTo>
                    <a:close/>
                  </a:path>
                </a:pathLst>
              </a:custGeom>
              <a:ln w="158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GB" dirty="0"/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EEE81AB8-3E5B-9B96-33CA-0B2C7522D39C}"/>
                  </a:ext>
                </a:extLst>
              </p:cNvPr>
              <p:cNvSpPr/>
              <p:nvPr userDrawn="1"/>
            </p:nvSpPr>
            <p:spPr>
              <a:xfrm>
                <a:off x="-530959" y="4574457"/>
                <a:ext cx="1837695" cy="3941773"/>
              </a:xfrm>
              <a:custGeom>
                <a:avLst/>
                <a:gdLst>
                  <a:gd name="connsiteX0" fmla="*/ 1837695 w 1837695"/>
                  <a:gd name="connsiteY0" fmla="*/ 0 h 3941773"/>
                  <a:gd name="connsiteX1" fmla="*/ 1837695 w 1837695"/>
                  <a:gd name="connsiteY1" fmla="*/ 1486148 h 3941773"/>
                  <a:gd name="connsiteX2" fmla="*/ 1441872 w 1837695"/>
                  <a:gd name="connsiteY2" fmla="*/ 1873173 h 3941773"/>
                  <a:gd name="connsiteX3" fmla="*/ 1837695 w 1837695"/>
                  <a:gd name="connsiteY3" fmla="*/ 2455625 h 3941773"/>
                  <a:gd name="connsiteX4" fmla="*/ 1837695 w 1837695"/>
                  <a:gd name="connsiteY4" fmla="*/ 3941773 h 3941773"/>
                  <a:gd name="connsiteX5" fmla="*/ 1597753 w 1837695"/>
                  <a:gd name="connsiteY5" fmla="*/ 3915498 h 3941773"/>
                  <a:gd name="connsiteX6" fmla="*/ 1034316 w 1837695"/>
                  <a:gd name="connsiteY6" fmla="*/ 3728593 h 3941773"/>
                  <a:gd name="connsiteX7" fmla="*/ 956935 w 1837695"/>
                  <a:gd name="connsiteY7" fmla="*/ 3684173 h 3941773"/>
                  <a:gd name="connsiteX8" fmla="*/ 948540 w 1837695"/>
                  <a:gd name="connsiteY8" fmla="*/ 3573777 h 3941773"/>
                  <a:gd name="connsiteX9" fmla="*/ 209264 w 1837695"/>
                  <a:gd name="connsiteY9" fmla="*/ 1805490 h 3941773"/>
                  <a:gd name="connsiteX10" fmla="*/ 0 w 1837695"/>
                  <a:gd name="connsiteY10" fmla="*/ 1575242 h 3941773"/>
                  <a:gd name="connsiteX11" fmla="*/ 22357 w 1837695"/>
                  <a:gd name="connsiteY11" fmla="*/ 1472097 h 3941773"/>
                  <a:gd name="connsiteX12" fmla="*/ 1837695 w 1837695"/>
                  <a:gd name="connsiteY12" fmla="*/ 0 h 39417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837695" h="3941773">
                    <a:moveTo>
                      <a:pt x="1837695" y="0"/>
                    </a:moveTo>
                    <a:lnTo>
                      <a:pt x="1837695" y="1486148"/>
                    </a:lnTo>
                    <a:cubicBezTo>
                      <a:pt x="1643872" y="1526776"/>
                      <a:pt x="1480792" y="1679040"/>
                      <a:pt x="1441872" y="1873173"/>
                    </a:cubicBezTo>
                    <a:cubicBezTo>
                      <a:pt x="1388150" y="2141161"/>
                      <a:pt x="1569759" y="2401903"/>
                      <a:pt x="1837695" y="2455625"/>
                    </a:cubicBezTo>
                    <a:lnTo>
                      <a:pt x="1837695" y="3941773"/>
                    </a:lnTo>
                    <a:cubicBezTo>
                      <a:pt x="1757252" y="3937918"/>
                      <a:pt x="1677125" y="3929145"/>
                      <a:pt x="1597753" y="3915498"/>
                    </a:cubicBezTo>
                    <a:cubicBezTo>
                      <a:pt x="1396311" y="3880867"/>
                      <a:pt x="1207284" y="3816847"/>
                      <a:pt x="1034316" y="3728593"/>
                    </a:cubicBezTo>
                    <a:lnTo>
                      <a:pt x="956935" y="3684173"/>
                    </a:lnTo>
                    <a:lnTo>
                      <a:pt x="948540" y="3573777"/>
                    </a:lnTo>
                    <a:cubicBezTo>
                      <a:pt x="880690" y="2905671"/>
                      <a:pt x="614285" y="2296262"/>
                      <a:pt x="209264" y="1805490"/>
                    </a:cubicBezTo>
                    <a:lnTo>
                      <a:pt x="0" y="1575242"/>
                    </a:lnTo>
                    <a:lnTo>
                      <a:pt x="22357" y="1472097"/>
                    </a:lnTo>
                    <a:cubicBezTo>
                      <a:pt x="234563" y="665888"/>
                      <a:pt x="961029" y="50510"/>
                      <a:pt x="18376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GB" dirty="0"/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C0851A4B-345A-8BC5-E27B-F6817C0B3FA5}"/>
                  </a:ext>
                </a:extLst>
              </p:cNvPr>
              <p:cNvSpPr/>
              <p:nvPr userDrawn="1"/>
            </p:nvSpPr>
            <p:spPr>
              <a:xfrm>
                <a:off x="-6189992" y="5174563"/>
                <a:ext cx="6624673" cy="4560172"/>
              </a:xfrm>
              <a:custGeom>
                <a:avLst/>
                <a:gdLst>
                  <a:gd name="connsiteX0" fmla="*/ 3312337 w 6624673"/>
                  <a:gd name="connsiteY0" fmla="*/ 0 h 4560172"/>
                  <a:gd name="connsiteX1" fmla="*/ 5654513 w 6624673"/>
                  <a:gd name="connsiteY1" fmla="*/ 970161 h 4560172"/>
                  <a:gd name="connsiteX2" fmla="*/ 5659033 w 6624673"/>
                  <a:gd name="connsiteY2" fmla="*/ 975135 h 4560172"/>
                  <a:gd name="connsiteX3" fmla="*/ 5645913 w 6624673"/>
                  <a:gd name="connsiteY3" fmla="*/ 1035665 h 4560172"/>
                  <a:gd name="connsiteX4" fmla="*/ 6525869 w 6624673"/>
                  <a:gd name="connsiteY4" fmla="*/ 3032346 h 4560172"/>
                  <a:gd name="connsiteX5" fmla="*/ 6615969 w 6624673"/>
                  <a:gd name="connsiteY5" fmla="*/ 3084066 h 4560172"/>
                  <a:gd name="connsiteX6" fmla="*/ 6620365 w 6624673"/>
                  <a:gd name="connsiteY6" fmla="*/ 3141885 h 4560172"/>
                  <a:gd name="connsiteX7" fmla="*/ 6624673 w 6624673"/>
                  <a:gd name="connsiteY7" fmla="*/ 3312337 h 4560172"/>
                  <a:gd name="connsiteX8" fmla="*/ 6475757 w 6624673"/>
                  <a:gd name="connsiteY8" fmla="*/ 4297325 h 4560172"/>
                  <a:gd name="connsiteX9" fmla="*/ 6379553 w 6624673"/>
                  <a:gd name="connsiteY9" fmla="*/ 4560172 h 4560172"/>
                  <a:gd name="connsiteX10" fmla="*/ 245120 w 6624673"/>
                  <a:gd name="connsiteY10" fmla="*/ 4560172 h 4560172"/>
                  <a:gd name="connsiteX11" fmla="*/ 148916 w 6624673"/>
                  <a:gd name="connsiteY11" fmla="*/ 4297325 h 4560172"/>
                  <a:gd name="connsiteX12" fmla="*/ 0 w 6624673"/>
                  <a:gd name="connsiteY12" fmla="*/ 3312337 h 4560172"/>
                  <a:gd name="connsiteX13" fmla="*/ 3312337 w 6624673"/>
                  <a:gd name="connsiteY13" fmla="*/ 0 h 4560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6624673" h="4560172">
                    <a:moveTo>
                      <a:pt x="3312337" y="0"/>
                    </a:moveTo>
                    <a:cubicBezTo>
                      <a:pt x="4227014" y="0"/>
                      <a:pt x="5055097" y="370746"/>
                      <a:pt x="5654513" y="970161"/>
                    </a:cubicBezTo>
                    <a:lnTo>
                      <a:pt x="5659033" y="975135"/>
                    </a:lnTo>
                    <a:lnTo>
                      <a:pt x="5645913" y="1035665"/>
                    </a:lnTo>
                    <a:cubicBezTo>
                      <a:pt x="5507389" y="1841434"/>
                      <a:pt x="5878441" y="2617002"/>
                      <a:pt x="6525869" y="3032346"/>
                    </a:cubicBezTo>
                    <a:lnTo>
                      <a:pt x="6615969" y="3084066"/>
                    </a:lnTo>
                    <a:lnTo>
                      <a:pt x="6620365" y="3141885"/>
                    </a:lnTo>
                    <a:cubicBezTo>
                      <a:pt x="6623225" y="3198341"/>
                      <a:pt x="6624673" y="3255170"/>
                      <a:pt x="6624673" y="3312337"/>
                    </a:cubicBezTo>
                    <a:cubicBezTo>
                      <a:pt x="6624673" y="3655341"/>
                      <a:pt x="6572537" y="3986167"/>
                      <a:pt x="6475757" y="4297325"/>
                    </a:cubicBezTo>
                    <a:lnTo>
                      <a:pt x="6379553" y="4560172"/>
                    </a:lnTo>
                    <a:lnTo>
                      <a:pt x="245120" y="4560172"/>
                    </a:lnTo>
                    <a:lnTo>
                      <a:pt x="148916" y="4297325"/>
                    </a:lnTo>
                    <a:cubicBezTo>
                      <a:pt x="52136" y="3986167"/>
                      <a:pt x="0" y="3655341"/>
                      <a:pt x="0" y="3312337"/>
                    </a:cubicBezTo>
                    <a:cubicBezTo>
                      <a:pt x="0" y="1482984"/>
                      <a:pt x="1482984" y="0"/>
                      <a:pt x="3312337" y="0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GB" dirty="0"/>
              </a:p>
            </p:txBody>
          </p:sp>
        </p:grpSp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8A458B71-F033-698E-9EFB-E782D69448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752446" y="5625449"/>
              <a:ext cx="3278227" cy="618534"/>
            </a:xfrm>
            <a:prstGeom prst="rect">
              <a:avLst/>
            </a:prstGeom>
          </p:spPr>
        </p:pic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4E702637-04A1-642E-EE76-EFE6F47C67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4050" y="763270"/>
            <a:ext cx="8535670" cy="2987675"/>
          </a:xfrm>
          <a:prstGeom prst="rect">
            <a:avLst/>
          </a:prstGeom>
          <a:ln>
            <a:noFill/>
          </a:ln>
        </p:spPr>
        <p:txBody>
          <a:bodyPr anchor="t">
            <a:noAutofit/>
          </a:bodyPr>
          <a:lstStyle>
            <a:lvl1pPr>
              <a:lnSpc>
                <a:spcPct val="100000"/>
              </a:lnSpc>
              <a:defRPr sz="5000"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Click to add content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D510711-6FC1-9522-B201-EA0FF1D9FEF7}"/>
              </a:ext>
            </a:extLst>
          </p:cNvPr>
          <p:cNvSpPr txBox="1"/>
          <p:nvPr userDrawn="1"/>
        </p:nvSpPr>
        <p:spPr>
          <a:xfrm>
            <a:off x="733072" y="5269605"/>
            <a:ext cx="6118860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2600" b="1" u="none" dirty="0">
                <a:solidFill>
                  <a:schemeClr val="tx2"/>
                </a:solidFill>
              </a:rPr>
              <a:t>www.discovercreative.careers</a:t>
            </a:r>
            <a:br>
              <a:rPr lang="en-US" sz="2600" b="1" u="none" dirty="0">
                <a:solidFill>
                  <a:schemeClr val="tx2"/>
                </a:solidFill>
              </a:rPr>
            </a:br>
            <a:r>
              <a:rPr lang="en-GB" sz="2600" b="1" u="none" kern="12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#DiscoverCreativeCareers</a:t>
            </a:r>
            <a:endParaRPr lang="en-US" sz="2600" b="1" u="none" kern="12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75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2" accel="20000" decel="6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0" grpId="0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8E04BF5-96AD-E21A-8438-E2B07F280085}"/>
              </a:ext>
            </a:extLst>
          </p:cNvPr>
          <p:cNvSpPr/>
          <p:nvPr userDrawn="1"/>
        </p:nvSpPr>
        <p:spPr>
          <a:xfrm>
            <a:off x="0" y="6217920"/>
            <a:ext cx="12192000" cy="64008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8A458B71-F033-698E-9EFB-E782D69448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87290" y="6450151"/>
            <a:ext cx="1240204" cy="234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073ACE08-FF9B-6D8B-BECB-DB71494B6B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840" y="605790"/>
            <a:ext cx="7519670" cy="1141730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38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Insert title</a:t>
            </a:r>
            <a:endParaRPr lang="en-GB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B665C2F-7CF9-F66D-2218-1519AC5AFCB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5073" y="2353310"/>
            <a:ext cx="8043012" cy="3275330"/>
          </a:xfrm>
          <a:prstGeom prst="rect">
            <a:avLst/>
          </a:prstGeom>
        </p:spPr>
        <p:txBody>
          <a:bodyPr/>
          <a:lstStyle>
            <a:lvl1pPr marL="288000" indent="-288000">
              <a:buSzPct val="90000"/>
              <a:buFontTx/>
              <a:buBlip>
                <a:blip r:embed="rId4"/>
              </a:buBlip>
              <a:defRPr sz="2000"/>
            </a:lvl1pPr>
            <a:lvl2pPr marL="288000" indent="-288000">
              <a:buSzPct val="90000"/>
              <a:buFontTx/>
              <a:buNone/>
              <a:defRPr sz="2100"/>
            </a:lvl2pPr>
            <a:lvl3pPr marL="1143000" indent="-228600">
              <a:buFontTx/>
              <a:buBlip>
                <a:blip r:embed="rId4"/>
              </a:buBlip>
              <a:defRPr sz="1400"/>
            </a:lvl3pPr>
            <a:lvl4pPr marL="1600200" indent="-228600">
              <a:buFontTx/>
              <a:buBlip>
                <a:blip r:embed="rId4"/>
              </a:buBlip>
              <a:defRPr sz="1200"/>
            </a:lvl4pPr>
            <a:lvl5pPr marL="2057400" indent="-228600">
              <a:buFontTx/>
              <a:buBlip>
                <a:blip r:embed="rId4"/>
              </a:buBlip>
              <a:defRPr sz="1200"/>
            </a:lvl5pPr>
          </a:lstStyle>
          <a:p>
            <a:pPr lvl="0"/>
            <a:r>
              <a:rPr lang="en-US" dirty="0"/>
              <a:t>Click to insert text</a:t>
            </a:r>
            <a:endParaRPr lang="en-GB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EB92D3B-CFA4-8E26-65F4-38A0F44BADB9}"/>
              </a:ext>
            </a:extLst>
          </p:cNvPr>
          <p:cNvSpPr/>
          <p:nvPr userDrawn="1"/>
        </p:nvSpPr>
        <p:spPr>
          <a:xfrm rot="579093">
            <a:off x="8785404" y="-116052"/>
            <a:ext cx="1227330" cy="1110528"/>
          </a:xfrm>
          <a:custGeom>
            <a:avLst/>
            <a:gdLst>
              <a:gd name="connsiteX0" fmla="*/ 0 w 1223256"/>
              <a:gd name="connsiteY0" fmla="*/ 0 h 1223256"/>
              <a:gd name="connsiteX1" fmla="*/ 1223256 w 1223256"/>
              <a:gd name="connsiteY1" fmla="*/ 0 h 1223256"/>
              <a:gd name="connsiteX2" fmla="*/ 1223256 w 1223256"/>
              <a:gd name="connsiteY2" fmla="*/ 1223256 h 1223256"/>
              <a:gd name="connsiteX3" fmla="*/ 0 w 1223256"/>
              <a:gd name="connsiteY3" fmla="*/ 1223256 h 1223256"/>
              <a:gd name="connsiteX4" fmla="*/ 0 w 1223256"/>
              <a:gd name="connsiteY4" fmla="*/ 0 h 1223256"/>
              <a:gd name="connsiteX0" fmla="*/ 4074 w 1227330"/>
              <a:gd name="connsiteY0" fmla="*/ 0 h 1223256"/>
              <a:gd name="connsiteX1" fmla="*/ 1227330 w 1227330"/>
              <a:gd name="connsiteY1" fmla="*/ 0 h 1223256"/>
              <a:gd name="connsiteX2" fmla="*/ 1227330 w 1227330"/>
              <a:gd name="connsiteY2" fmla="*/ 1223256 h 1223256"/>
              <a:gd name="connsiteX3" fmla="*/ 4074 w 1227330"/>
              <a:gd name="connsiteY3" fmla="*/ 1223256 h 1223256"/>
              <a:gd name="connsiteX4" fmla="*/ 0 w 1227330"/>
              <a:gd name="connsiteY4" fmla="*/ 326209 h 1223256"/>
              <a:gd name="connsiteX5" fmla="*/ 4074 w 1227330"/>
              <a:gd name="connsiteY5" fmla="*/ 0 h 1223256"/>
              <a:gd name="connsiteX0" fmla="*/ 4074 w 1227330"/>
              <a:gd name="connsiteY0" fmla="*/ 0 h 1223256"/>
              <a:gd name="connsiteX1" fmla="*/ 1227330 w 1227330"/>
              <a:gd name="connsiteY1" fmla="*/ 0 h 1223256"/>
              <a:gd name="connsiteX2" fmla="*/ 1218950 w 1227330"/>
              <a:gd name="connsiteY2" fmla="*/ 112728 h 1223256"/>
              <a:gd name="connsiteX3" fmla="*/ 1227330 w 1227330"/>
              <a:gd name="connsiteY3" fmla="*/ 1223256 h 1223256"/>
              <a:gd name="connsiteX4" fmla="*/ 4074 w 1227330"/>
              <a:gd name="connsiteY4" fmla="*/ 1223256 h 1223256"/>
              <a:gd name="connsiteX5" fmla="*/ 0 w 1227330"/>
              <a:gd name="connsiteY5" fmla="*/ 326209 h 1223256"/>
              <a:gd name="connsiteX6" fmla="*/ 4074 w 1227330"/>
              <a:gd name="connsiteY6" fmla="*/ 0 h 1223256"/>
              <a:gd name="connsiteX0" fmla="*/ 1227330 w 1318770"/>
              <a:gd name="connsiteY0" fmla="*/ 0 h 1223256"/>
              <a:gd name="connsiteX1" fmla="*/ 1218950 w 1318770"/>
              <a:gd name="connsiteY1" fmla="*/ 112728 h 1223256"/>
              <a:gd name="connsiteX2" fmla="*/ 1227330 w 1318770"/>
              <a:gd name="connsiteY2" fmla="*/ 1223256 h 1223256"/>
              <a:gd name="connsiteX3" fmla="*/ 4074 w 1318770"/>
              <a:gd name="connsiteY3" fmla="*/ 1223256 h 1223256"/>
              <a:gd name="connsiteX4" fmla="*/ 0 w 1318770"/>
              <a:gd name="connsiteY4" fmla="*/ 326209 h 1223256"/>
              <a:gd name="connsiteX5" fmla="*/ 4074 w 1318770"/>
              <a:gd name="connsiteY5" fmla="*/ 0 h 1223256"/>
              <a:gd name="connsiteX6" fmla="*/ 1318770 w 1318770"/>
              <a:gd name="connsiteY6" fmla="*/ 91440 h 1223256"/>
              <a:gd name="connsiteX0" fmla="*/ 1227330 w 1227330"/>
              <a:gd name="connsiteY0" fmla="*/ 0 h 1223256"/>
              <a:gd name="connsiteX1" fmla="*/ 1218950 w 1227330"/>
              <a:gd name="connsiteY1" fmla="*/ 112728 h 1223256"/>
              <a:gd name="connsiteX2" fmla="*/ 1227330 w 1227330"/>
              <a:gd name="connsiteY2" fmla="*/ 1223256 h 1223256"/>
              <a:gd name="connsiteX3" fmla="*/ 4074 w 1227330"/>
              <a:gd name="connsiteY3" fmla="*/ 1223256 h 1223256"/>
              <a:gd name="connsiteX4" fmla="*/ 0 w 1227330"/>
              <a:gd name="connsiteY4" fmla="*/ 326209 h 1223256"/>
              <a:gd name="connsiteX5" fmla="*/ 4074 w 1227330"/>
              <a:gd name="connsiteY5" fmla="*/ 0 h 1223256"/>
              <a:gd name="connsiteX0" fmla="*/ 1218950 w 1227330"/>
              <a:gd name="connsiteY0" fmla="*/ 112728 h 1223256"/>
              <a:gd name="connsiteX1" fmla="*/ 1227330 w 1227330"/>
              <a:gd name="connsiteY1" fmla="*/ 1223256 h 1223256"/>
              <a:gd name="connsiteX2" fmla="*/ 4074 w 1227330"/>
              <a:gd name="connsiteY2" fmla="*/ 1223256 h 1223256"/>
              <a:gd name="connsiteX3" fmla="*/ 0 w 1227330"/>
              <a:gd name="connsiteY3" fmla="*/ 326209 h 1223256"/>
              <a:gd name="connsiteX4" fmla="*/ 4074 w 1227330"/>
              <a:gd name="connsiteY4" fmla="*/ 0 h 1223256"/>
              <a:gd name="connsiteX0" fmla="*/ 1218950 w 1227330"/>
              <a:gd name="connsiteY0" fmla="*/ 0 h 1110528"/>
              <a:gd name="connsiteX1" fmla="*/ 1227330 w 1227330"/>
              <a:gd name="connsiteY1" fmla="*/ 1110528 h 1110528"/>
              <a:gd name="connsiteX2" fmla="*/ 4074 w 1227330"/>
              <a:gd name="connsiteY2" fmla="*/ 1110528 h 1110528"/>
              <a:gd name="connsiteX3" fmla="*/ 0 w 1227330"/>
              <a:gd name="connsiteY3" fmla="*/ 213481 h 1110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7330" h="1110528">
                <a:moveTo>
                  <a:pt x="1218950" y="0"/>
                </a:moveTo>
                <a:cubicBezTo>
                  <a:pt x="1221743" y="370176"/>
                  <a:pt x="1224537" y="740352"/>
                  <a:pt x="1227330" y="1110528"/>
                </a:cubicBezTo>
                <a:lnTo>
                  <a:pt x="4074" y="1110528"/>
                </a:lnTo>
                <a:lnTo>
                  <a:pt x="0" y="213481"/>
                </a:lnTo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1F954B5-AB0D-5189-70B2-B8D28B97C4AF}"/>
              </a:ext>
            </a:extLst>
          </p:cNvPr>
          <p:cNvSpPr/>
          <p:nvPr userDrawn="1"/>
        </p:nvSpPr>
        <p:spPr>
          <a:xfrm rot="20594745">
            <a:off x="10799038" y="1682873"/>
            <a:ext cx="1676251" cy="1726607"/>
          </a:xfrm>
          <a:custGeom>
            <a:avLst/>
            <a:gdLst>
              <a:gd name="connsiteX0" fmla="*/ 0 w 1718718"/>
              <a:gd name="connsiteY0" fmla="*/ 0 h 1718718"/>
              <a:gd name="connsiteX1" fmla="*/ 1718718 w 1718718"/>
              <a:gd name="connsiteY1" fmla="*/ 0 h 1718718"/>
              <a:gd name="connsiteX2" fmla="*/ 1718718 w 1718718"/>
              <a:gd name="connsiteY2" fmla="*/ 1718718 h 1718718"/>
              <a:gd name="connsiteX3" fmla="*/ 0 w 1718718"/>
              <a:gd name="connsiteY3" fmla="*/ 1718718 h 1718718"/>
              <a:gd name="connsiteX4" fmla="*/ 0 w 1718718"/>
              <a:gd name="connsiteY4" fmla="*/ 0 h 1718718"/>
              <a:gd name="connsiteX0" fmla="*/ 0 w 1718718"/>
              <a:gd name="connsiteY0" fmla="*/ 276 h 1718994"/>
              <a:gd name="connsiteX1" fmla="*/ 1676251 w 1718718"/>
              <a:gd name="connsiteY1" fmla="*/ 0 h 1718994"/>
              <a:gd name="connsiteX2" fmla="*/ 1718718 w 1718718"/>
              <a:gd name="connsiteY2" fmla="*/ 276 h 1718994"/>
              <a:gd name="connsiteX3" fmla="*/ 1718718 w 1718718"/>
              <a:gd name="connsiteY3" fmla="*/ 1718994 h 1718994"/>
              <a:gd name="connsiteX4" fmla="*/ 0 w 1718718"/>
              <a:gd name="connsiteY4" fmla="*/ 1718994 h 1718994"/>
              <a:gd name="connsiteX5" fmla="*/ 0 w 1718718"/>
              <a:gd name="connsiteY5" fmla="*/ 276 h 1718994"/>
              <a:gd name="connsiteX0" fmla="*/ 1718718 w 1810158"/>
              <a:gd name="connsiteY0" fmla="*/ 276 h 1718994"/>
              <a:gd name="connsiteX1" fmla="*/ 1718718 w 1810158"/>
              <a:gd name="connsiteY1" fmla="*/ 1718994 h 1718994"/>
              <a:gd name="connsiteX2" fmla="*/ 0 w 1810158"/>
              <a:gd name="connsiteY2" fmla="*/ 1718994 h 1718994"/>
              <a:gd name="connsiteX3" fmla="*/ 0 w 1810158"/>
              <a:gd name="connsiteY3" fmla="*/ 276 h 1718994"/>
              <a:gd name="connsiteX4" fmla="*/ 1676251 w 1810158"/>
              <a:gd name="connsiteY4" fmla="*/ 0 h 1718994"/>
              <a:gd name="connsiteX5" fmla="*/ 1810158 w 1810158"/>
              <a:gd name="connsiteY5" fmla="*/ 91716 h 1718994"/>
              <a:gd name="connsiteX0" fmla="*/ 1718718 w 1718718"/>
              <a:gd name="connsiteY0" fmla="*/ 276 h 1718994"/>
              <a:gd name="connsiteX1" fmla="*/ 1718718 w 1718718"/>
              <a:gd name="connsiteY1" fmla="*/ 1718994 h 1718994"/>
              <a:gd name="connsiteX2" fmla="*/ 0 w 1718718"/>
              <a:gd name="connsiteY2" fmla="*/ 1718994 h 1718994"/>
              <a:gd name="connsiteX3" fmla="*/ 0 w 1718718"/>
              <a:gd name="connsiteY3" fmla="*/ 276 h 1718994"/>
              <a:gd name="connsiteX4" fmla="*/ 1676251 w 1718718"/>
              <a:gd name="connsiteY4" fmla="*/ 0 h 1718994"/>
              <a:gd name="connsiteX0" fmla="*/ 1718718 w 1718718"/>
              <a:gd name="connsiteY0" fmla="*/ 276 h 1726607"/>
              <a:gd name="connsiteX1" fmla="*/ 1718718 w 1718718"/>
              <a:gd name="connsiteY1" fmla="*/ 1718994 h 1726607"/>
              <a:gd name="connsiteX2" fmla="*/ 1159322 w 1718718"/>
              <a:gd name="connsiteY2" fmla="*/ 1726607 h 1726607"/>
              <a:gd name="connsiteX3" fmla="*/ 0 w 1718718"/>
              <a:gd name="connsiteY3" fmla="*/ 1718994 h 1726607"/>
              <a:gd name="connsiteX4" fmla="*/ 0 w 1718718"/>
              <a:gd name="connsiteY4" fmla="*/ 276 h 1726607"/>
              <a:gd name="connsiteX5" fmla="*/ 1676251 w 1718718"/>
              <a:gd name="connsiteY5" fmla="*/ 0 h 1726607"/>
              <a:gd name="connsiteX0" fmla="*/ 1718718 w 1718718"/>
              <a:gd name="connsiteY0" fmla="*/ 276 h 1726607"/>
              <a:gd name="connsiteX1" fmla="*/ 1159322 w 1718718"/>
              <a:gd name="connsiteY1" fmla="*/ 1726607 h 1726607"/>
              <a:gd name="connsiteX2" fmla="*/ 0 w 1718718"/>
              <a:gd name="connsiteY2" fmla="*/ 1718994 h 1726607"/>
              <a:gd name="connsiteX3" fmla="*/ 0 w 1718718"/>
              <a:gd name="connsiteY3" fmla="*/ 276 h 1726607"/>
              <a:gd name="connsiteX4" fmla="*/ 1676251 w 1718718"/>
              <a:gd name="connsiteY4" fmla="*/ 0 h 1726607"/>
              <a:gd name="connsiteX0" fmla="*/ 1159322 w 1676251"/>
              <a:gd name="connsiteY0" fmla="*/ 1726607 h 1726607"/>
              <a:gd name="connsiteX1" fmla="*/ 0 w 1676251"/>
              <a:gd name="connsiteY1" fmla="*/ 1718994 h 1726607"/>
              <a:gd name="connsiteX2" fmla="*/ 0 w 1676251"/>
              <a:gd name="connsiteY2" fmla="*/ 276 h 1726607"/>
              <a:gd name="connsiteX3" fmla="*/ 1676251 w 1676251"/>
              <a:gd name="connsiteY3" fmla="*/ 0 h 1726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76251" h="1726607">
                <a:moveTo>
                  <a:pt x="1159322" y="1726607"/>
                </a:moveTo>
                <a:lnTo>
                  <a:pt x="0" y="1718994"/>
                </a:lnTo>
                <a:lnTo>
                  <a:pt x="0" y="276"/>
                </a:lnTo>
                <a:lnTo>
                  <a:pt x="1676251" y="0"/>
                </a:lnTo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" name="Isosceles Triangle 14">
            <a:extLst>
              <a:ext uri="{FF2B5EF4-FFF2-40B4-BE49-F238E27FC236}">
                <a16:creationId xmlns:a16="http://schemas.microsoft.com/office/drawing/2014/main" id="{39E41D1C-892D-78CA-A084-A9157E8C3EFC}"/>
              </a:ext>
            </a:extLst>
          </p:cNvPr>
          <p:cNvSpPr/>
          <p:nvPr userDrawn="1"/>
        </p:nvSpPr>
        <p:spPr>
          <a:xfrm rot="9900000">
            <a:off x="11148629" y="649057"/>
            <a:ext cx="377139" cy="325120"/>
          </a:xfrm>
          <a:prstGeom prst="triangl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19AD4487-45B5-6C53-AC3C-0A9EF69A4C59}"/>
              </a:ext>
            </a:extLst>
          </p:cNvPr>
          <p:cNvSpPr/>
          <p:nvPr userDrawn="1"/>
        </p:nvSpPr>
        <p:spPr>
          <a:xfrm>
            <a:off x="9621520" y="1656080"/>
            <a:ext cx="345440" cy="34544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9B7D33FF-2FC7-2C87-E5DB-6B9138706CEC}"/>
              </a:ext>
            </a:extLst>
          </p:cNvPr>
          <p:cNvSpPr/>
          <p:nvPr userDrawn="1"/>
        </p:nvSpPr>
        <p:spPr>
          <a:xfrm rot="9256416">
            <a:off x="11797733" y="4011500"/>
            <a:ext cx="346595" cy="298789"/>
          </a:xfrm>
          <a:prstGeom prst="triangl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736381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8E04BF5-96AD-E21A-8438-E2B07F280085}"/>
              </a:ext>
            </a:extLst>
          </p:cNvPr>
          <p:cNvSpPr/>
          <p:nvPr userDrawn="1"/>
        </p:nvSpPr>
        <p:spPr>
          <a:xfrm>
            <a:off x="0" y="6217920"/>
            <a:ext cx="12192000" cy="64008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8A458B71-F033-698E-9EFB-E782D69448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87290" y="6450151"/>
            <a:ext cx="1240204" cy="234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073ACE08-FF9B-6D8B-BECB-DB71494B6B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840" y="605789"/>
            <a:ext cx="5080756" cy="1590385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38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Insert title</a:t>
            </a:r>
            <a:endParaRPr lang="en-GB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B665C2F-7CF9-F66D-2218-1519AC5AFCB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5073" y="2672046"/>
            <a:ext cx="5490927" cy="2999549"/>
          </a:xfrm>
          <a:prstGeom prst="rect">
            <a:avLst/>
          </a:prstGeom>
        </p:spPr>
        <p:txBody>
          <a:bodyPr/>
          <a:lstStyle>
            <a:lvl1pPr marL="288000" indent="-288000">
              <a:buSzPct val="90000"/>
              <a:buFontTx/>
              <a:buBlip>
                <a:blip r:embed="rId4"/>
              </a:buBlip>
              <a:defRPr sz="2000"/>
            </a:lvl1pPr>
            <a:lvl2pPr marL="288000" indent="-288000">
              <a:buSzPct val="90000"/>
              <a:buFontTx/>
              <a:buNone/>
              <a:defRPr sz="2100"/>
            </a:lvl2pPr>
            <a:lvl3pPr marL="1143000" indent="-228600">
              <a:buFontTx/>
              <a:buBlip>
                <a:blip r:embed="rId4"/>
              </a:buBlip>
              <a:defRPr sz="1400"/>
            </a:lvl3pPr>
            <a:lvl4pPr marL="1600200" indent="-228600">
              <a:buFontTx/>
              <a:buBlip>
                <a:blip r:embed="rId4"/>
              </a:buBlip>
              <a:defRPr sz="1200"/>
            </a:lvl4pPr>
            <a:lvl5pPr marL="2057400" indent="-228600">
              <a:buFontTx/>
              <a:buBlip>
                <a:blip r:embed="rId4"/>
              </a:buBlip>
              <a:defRPr sz="1200"/>
            </a:lvl5pPr>
          </a:lstStyle>
          <a:p>
            <a:pPr lvl="0"/>
            <a:r>
              <a:rPr lang="en-US" dirty="0"/>
              <a:t>Click to insert text</a:t>
            </a:r>
            <a:endParaRPr lang="en-GB" dirty="0"/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2728A2FD-9E72-D34E-EA45-88D78D5C67D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64533" y="0"/>
            <a:ext cx="5830351" cy="6219988"/>
          </a:xfrm>
          <a:custGeom>
            <a:avLst/>
            <a:gdLst>
              <a:gd name="connsiteX0" fmla="*/ 0 w 3532358"/>
              <a:gd name="connsiteY0" fmla="*/ 0 h 6868160"/>
              <a:gd name="connsiteX1" fmla="*/ 3532358 w 3532358"/>
              <a:gd name="connsiteY1" fmla="*/ 0 h 6868160"/>
              <a:gd name="connsiteX2" fmla="*/ 3532358 w 3532358"/>
              <a:gd name="connsiteY2" fmla="*/ 6858000 h 6868160"/>
              <a:gd name="connsiteX3" fmla="*/ 1391920 w 3532358"/>
              <a:gd name="connsiteY3" fmla="*/ 6868160 h 6868160"/>
              <a:gd name="connsiteX0" fmla="*/ 0 w 3532358"/>
              <a:gd name="connsiteY0" fmla="*/ 0 h 6877050"/>
              <a:gd name="connsiteX1" fmla="*/ 3532358 w 3532358"/>
              <a:gd name="connsiteY1" fmla="*/ 0 h 6877050"/>
              <a:gd name="connsiteX2" fmla="*/ 3532358 w 3532358"/>
              <a:gd name="connsiteY2" fmla="*/ 6877050 h 6877050"/>
              <a:gd name="connsiteX3" fmla="*/ 1391920 w 3532358"/>
              <a:gd name="connsiteY3" fmla="*/ 6868160 h 6877050"/>
              <a:gd name="connsiteX4" fmla="*/ 0 w 3532358"/>
              <a:gd name="connsiteY4" fmla="*/ 0 h 6877050"/>
              <a:gd name="connsiteX0" fmla="*/ 0 w 3532358"/>
              <a:gd name="connsiteY0" fmla="*/ 0 h 6868160"/>
              <a:gd name="connsiteX1" fmla="*/ 3532358 w 3532358"/>
              <a:gd name="connsiteY1" fmla="*/ 0 h 6868160"/>
              <a:gd name="connsiteX2" fmla="*/ 3512038 w 3532358"/>
              <a:gd name="connsiteY2" fmla="*/ 6851650 h 6868160"/>
              <a:gd name="connsiteX3" fmla="*/ 1391920 w 3532358"/>
              <a:gd name="connsiteY3" fmla="*/ 6868160 h 6868160"/>
              <a:gd name="connsiteX4" fmla="*/ 0 w 3532358"/>
              <a:gd name="connsiteY4" fmla="*/ 0 h 6868160"/>
              <a:gd name="connsiteX0" fmla="*/ 0 w 3538946"/>
              <a:gd name="connsiteY0" fmla="*/ 0 h 6868160"/>
              <a:gd name="connsiteX1" fmla="*/ 3532358 w 3538946"/>
              <a:gd name="connsiteY1" fmla="*/ 0 h 6868160"/>
              <a:gd name="connsiteX2" fmla="*/ 3537438 w 3538946"/>
              <a:gd name="connsiteY2" fmla="*/ 6856730 h 6868160"/>
              <a:gd name="connsiteX3" fmla="*/ 1391920 w 3538946"/>
              <a:gd name="connsiteY3" fmla="*/ 6868160 h 6868160"/>
              <a:gd name="connsiteX4" fmla="*/ 0 w 3538946"/>
              <a:gd name="connsiteY4" fmla="*/ 0 h 6868160"/>
              <a:gd name="connsiteX0" fmla="*/ 0 w 3546185"/>
              <a:gd name="connsiteY0" fmla="*/ 0 h 6879590"/>
              <a:gd name="connsiteX1" fmla="*/ 3532358 w 3546185"/>
              <a:gd name="connsiteY1" fmla="*/ 0 h 6879590"/>
              <a:gd name="connsiteX2" fmla="*/ 3545058 w 3546185"/>
              <a:gd name="connsiteY2" fmla="*/ 6879590 h 6879590"/>
              <a:gd name="connsiteX3" fmla="*/ 1391920 w 3546185"/>
              <a:gd name="connsiteY3" fmla="*/ 6868160 h 6879590"/>
              <a:gd name="connsiteX4" fmla="*/ 0 w 3546185"/>
              <a:gd name="connsiteY4" fmla="*/ 0 h 6879590"/>
              <a:gd name="connsiteX0" fmla="*/ 0 w 3546185"/>
              <a:gd name="connsiteY0" fmla="*/ 0 h 6879626"/>
              <a:gd name="connsiteX1" fmla="*/ 3532358 w 3546185"/>
              <a:gd name="connsiteY1" fmla="*/ 0 h 6879626"/>
              <a:gd name="connsiteX2" fmla="*/ 3545058 w 3546185"/>
              <a:gd name="connsiteY2" fmla="*/ 6879590 h 6879626"/>
              <a:gd name="connsiteX3" fmla="*/ 1391920 w 3546185"/>
              <a:gd name="connsiteY3" fmla="*/ 6879626 h 6879626"/>
              <a:gd name="connsiteX4" fmla="*/ 0 w 3546185"/>
              <a:gd name="connsiteY4" fmla="*/ 0 h 6879626"/>
              <a:gd name="connsiteX0" fmla="*/ 0 w 5824145"/>
              <a:gd name="connsiteY0" fmla="*/ 0 h 6879626"/>
              <a:gd name="connsiteX1" fmla="*/ 5824145 w 5824145"/>
              <a:gd name="connsiteY1" fmla="*/ 0 h 6879626"/>
              <a:gd name="connsiteX2" fmla="*/ 3545058 w 5824145"/>
              <a:gd name="connsiteY2" fmla="*/ 6879590 h 6879626"/>
              <a:gd name="connsiteX3" fmla="*/ 1391920 w 5824145"/>
              <a:gd name="connsiteY3" fmla="*/ 6879626 h 6879626"/>
              <a:gd name="connsiteX4" fmla="*/ 0 w 5824145"/>
              <a:gd name="connsiteY4" fmla="*/ 0 h 6879626"/>
              <a:gd name="connsiteX0" fmla="*/ 0 w 5824145"/>
              <a:gd name="connsiteY0" fmla="*/ 0 h 6879626"/>
              <a:gd name="connsiteX1" fmla="*/ 5824145 w 5824145"/>
              <a:gd name="connsiteY1" fmla="*/ 0 h 6879626"/>
              <a:gd name="connsiteX2" fmla="*/ 5813696 w 5824145"/>
              <a:gd name="connsiteY2" fmla="*/ 6867978 h 6879626"/>
              <a:gd name="connsiteX3" fmla="*/ 1391920 w 5824145"/>
              <a:gd name="connsiteY3" fmla="*/ 6879626 h 6879626"/>
              <a:gd name="connsiteX4" fmla="*/ 0 w 5824145"/>
              <a:gd name="connsiteY4" fmla="*/ 0 h 6879626"/>
              <a:gd name="connsiteX0" fmla="*/ 0 w 5824145"/>
              <a:gd name="connsiteY0" fmla="*/ 0 h 6879626"/>
              <a:gd name="connsiteX1" fmla="*/ 5824145 w 5824145"/>
              <a:gd name="connsiteY1" fmla="*/ 0 h 6879626"/>
              <a:gd name="connsiteX2" fmla="*/ 5697949 w 5824145"/>
              <a:gd name="connsiteY2" fmla="*/ 5985533 h 6879626"/>
              <a:gd name="connsiteX3" fmla="*/ 1391920 w 5824145"/>
              <a:gd name="connsiteY3" fmla="*/ 6879626 h 6879626"/>
              <a:gd name="connsiteX4" fmla="*/ 0 w 5824145"/>
              <a:gd name="connsiteY4" fmla="*/ 0 h 6879626"/>
              <a:gd name="connsiteX0" fmla="*/ 0 w 5824145"/>
              <a:gd name="connsiteY0" fmla="*/ 0 h 6879626"/>
              <a:gd name="connsiteX1" fmla="*/ 5824145 w 5824145"/>
              <a:gd name="connsiteY1" fmla="*/ 0 h 6879626"/>
              <a:gd name="connsiteX2" fmla="*/ 5778972 w 5824145"/>
              <a:gd name="connsiteY2" fmla="*/ 6252588 h 6879626"/>
              <a:gd name="connsiteX3" fmla="*/ 1391920 w 5824145"/>
              <a:gd name="connsiteY3" fmla="*/ 6879626 h 6879626"/>
              <a:gd name="connsiteX4" fmla="*/ 0 w 5824145"/>
              <a:gd name="connsiteY4" fmla="*/ 0 h 6879626"/>
              <a:gd name="connsiteX0" fmla="*/ 0 w 5827104"/>
              <a:gd name="connsiteY0" fmla="*/ 0 h 6879626"/>
              <a:gd name="connsiteX1" fmla="*/ 5824145 w 5827104"/>
              <a:gd name="connsiteY1" fmla="*/ 0 h 6879626"/>
              <a:gd name="connsiteX2" fmla="*/ 5825271 w 5827104"/>
              <a:gd name="connsiteY2" fmla="*/ 6217755 h 6879626"/>
              <a:gd name="connsiteX3" fmla="*/ 1391920 w 5827104"/>
              <a:gd name="connsiteY3" fmla="*/ 6879626 h 6879626"/>
              <a:gd name="connsiteX4" fmla="*/ 0 w 5827104"/>
              <a:gd name="connsiteY4" fmla="*/ 0 h 6879626"/>
              <a:gd name="connsiteX0" fmla="*/ 0 w 5827104"/>
              <a:gd name="connsiteY0" fmla="*/ 0 h 6217755"/>
              <a:gd name="connsiteX1" fmla="*/ 5824145 w 5827104"/>
              <a:gd name="connsiteY1" fmla="*/ 0 h 6217755"/>
              <a:gd name="connsiteX2" fmla="*/ 5825271 w 5827104"/>
              <a:gd name="connsiteY2" fmla="*/ 6217755 h 6217755"/>
              <a:gd name="connsiteX3" fmla="*/ 1249680 w 5827104"/>
              <a:gd name="connsiteY3" fmla="*/ 6217147 h 6217755"/>
              <a:gd name="connsiteX4" fmla="*/ 0 w 5827104"/>
              <a:gd name="connsiteY4" fmla="*/ 0 h 6217755"/>
              <a:gd name="connsiteX0" fmla="*/ 0 w 5825271"/>
              <a:gd name="connsiteY0" fmla="*/ 0 h 6217755"/>
              <a:gd name="connsiteX1" fmla="*/ 5824145 w 5825271"/>
              <a:gd name="connsiteY1" fmla="*/ 0 h 6217755"/>
              <a:gd name="connsiteX2" fmla="*/ 5825271 w 5825271"/>
              <a:gd name="connsiteY2" fmla="*/ 6217755 h 6217755"/>
              <a:gd name="connsiteX3" fmla="*/ 1249680 w 5825271"/>
              <a:gd name="connsiteY3" fmla="*/ 6217147 h 6217755"/>
              <a:gd name="connsiteX4" fmla="*/ 0 w 5825271"/>
              <a:gd name="connsiteY4" fmla="*/ 0 h 6217755"/>
              <a:gd name="connsiteX0" fmla="*/ 0 w 5825271"/>
              <a:gd name="connsiteY0" fmla="*/ 0 h 6217755"/>
              <a:gd name="connsiteX1" fmla="*/ 5824145 w 5825271"/>
              <a:gd name="connsiteY1" fmla="*/ 0 h 6217755"/>
              <a:gd name="connsiteX2" fmla="*/ 5825271 w 5825271"/>
              <a:gd name="connsiteY2" fmla="*/ 6217755 h 6217755"/>
              <a:gd name="connsiteX3" fmla="*/ 1249680 w 5825271"/>
              <a:gd name="connsiteY3" fmla="*/ 6217147 h 6217755"/>
              <a:gd name="connsiteX4" fmla="*/ 0 w 5825271"/>
              <a:gd name="connsiteY4" fmla="*/ 0 h 6217755"/>
              <a:gd name="connsiteX0" fmla="*/ 0 w 5825271"/>
              <a:gd name="connsiteY0" fmla="*/ 0 h 6217755"/>
              <a:gd name="connsiteX1" fmla="*/ 5824145 w 5825271"/>
              <a:gd name="connsiteY1" fmla="*/ 0 h 6217755"/>
              <a:gd name="connsiteX2" fmla="*/ 5825271 w 5825271"/>
              <a:gd name="connsiteY2" fmla="*/ 6217755 h 6217755"/>
              <a:gd name="connsiteX3" fmla="*/ 1249680 w 5825271"/>
              <a:gd name="connsiteY3" fmla="*/ 6043883 h 6217755"/>
              <a:gd name="connsiteX4" fmla="*/ 0 w 5825271"/>
              <a:gd name="connsiteY4" fmla="*/ 0 h 6217755"/>
              <a:gd name="connsiteX0" fmla="*/ 0 w 5825271"/>
              <a:gd name="connsiteY0" fmla="*/ 0 h 6237531"/>
              <a:gd name="connsiteX1" fmla="*/ 5824145 w 5825271"/>
              <a:gd name="connsiteY1" fmla="*/ 0 h 6237531"/>
              <a:gd name="connsiteX2" fmla="*/ 5825271 w 5825271"/>
              <a:gd name="connsiteY2" fmla="*/ 6217755 h 6237531"/>
              <a:gd name="connsiteX3" fmla="*/ 1259840 w 5825271"/>
              <a:gd name="connsiteY3" fmla="*/ 6237531 h 6237531"/>
              <a:gd name="connsiteX4" fmla="*/ 0 w 5825271"/>
              <a:gd name="connsiteY4" fmla="*/ 0 h 6237531"/>
              <a:gd name="connsiteX0" fmla="*/ 0 w 5825271"/>
              <a:gd name="connsiteY0" fmla="*/ 0 h 6227339"/>
              <a:gd name="connsiteX1" fmla="*/ 5824145 w 5825271"/>
              <a:gd name="connsiteY1" fmla="*/ 0 h 6227339"/>
              <a:gd name="connsiteX2" fmla="*/ 5825271 w 5825271"/>
              <a:gd name="connsiteY2" fmla="*/ 6217755 h 6227339"/>
              <a:gd name="connsiteX3" fmla="*/ 1234440 w 5825271"/>
              <a:gd name="connsiteY3" fmla="*/ 6227339 h 6227339"/>
              <a:gd name="connsiteX4" fmla="*/ 0 w 5825271"/>
              <a:gd name="connsiteY4" fmla="*/ 0 h 6227339"/>
              <a:gd name="connsiteX0" fmla="*/ 0 w 5830351"/>
              <a:gd name="connsiteY0" fmla="*/ 0 h 6238139"/>
              <a:gd name="connsiteX1" fmla="*/ 5824145 w 5830351"/>
              <a:gd name="connsiteY1" fmla="*/ 0 h 6238139"/>
              <a:gd name="connsiteX2" fmla="*/ 5830351 w 5830351"/>
              <a:gd name="connsiteY2" fmla="*/ 6238139 h 6238139"/>
              <a:gd name="connsiteX3" fmla="*/ 1234440 w 5830351"/>
              <a:gd name="connsiteY3" fmla="*/ 6227339 h 6238139"/>
              <a:gd name="connsiteX4" fmla="*/ 0 w 5830351"/>
              <a:gd name="connsiteY4" fmla="*/ 0 h 6238139"/>
              <a:gd name="connsiteX0" fmla="*/ 0 w 5830351"/>
              <a:gd name="connsiteY0" fmla="*/ 0 h 6239569"/>
              <a:gd name="connsiteX1" fmla="*/ 5824145 w 5830351"/>
              <a:gd name="connsiteY1" fmla="*/ 0 h 6239569"/>
              <a:gd name="connsiteX2" fmla="*/ 5830351 w 5830351"/>
              <a:gd name="connsiteY2" fmla="*/ 6238139 h 6239569"/>
              <a:gd name="connsiteX3" fmla="*/ 1234440 w 5830351"/>
              <a:gd name="connsiteY3" fmla="*/ 6239569 h 6239569"/>
              <a:gd name="connsiteX4" fmla="*/ 0 w 5830351"/>
              <a:gd name="connsiteY4" fmla="*/ 0 h 6239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0351" h="6239569">
                <a:moveTo>
                  <a:pt x="0" y="0"/>
                </a:moveTo>
                <a:lnTo>
                  <a:pt x="5824145" y="0"/>
                </a:lnTo>
                <a:cubicBezTo>
                  <a:pt x="5817372" y="2283883"/>
                  <a:pt x="5829788" y="3129261"/>
                  <a:pt x="5830351" y="6238139"/>
                </a:cubicBezTo>
                <a:lnTo>
                  <a:pt x="1234440" y="6239569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alpha val="58000"/>
            </a:schemeClr>
          </a:solidFill>
        </p:spPr>
        <p:txBody>
          <a:bodyPr wrap="square" bIns="1188000" anchor="ctr">
            <a:no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Insert image</a:t>
            </a:r>
            <a:br>
              <a:rPr lang="en-GB" dirty="0"/>
            </a:br>
            <a:r>
              <a:rPr lang="en-GB" dirty="0"/>
              <a:t>(overlay optional)</a:t>
            </a:r>
            <a:br>
              <a:rPr lang="en-GB" dirty="0"/>
            </a:br>
            <a:endParaRPr lang="en-GB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D74B65B-44CF-6AF4-7B13-9948F9954B90}"/>
              </a:ext>
            </a:extLst>
          </p:cNvPr>
          <p:cNvGrpSpPr/>
          <p:nvPr userDrawn="1"/>
        </p:nvGrpSpPr>
        <p:grpSpPr>
          <a:xfrm rot="10800000">
            <a:off x="6093663" y="-23150"/>
            <a:ext cx="437074" cy="2219325"/>
            <a:chOff x="7141845" y="4638675"/>
            <a:chExt cx="437074" cy="2219325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4718CE56-A2B3-BD67-4D90-6C553DF0A290}"/>
                </a:ext>
              </a:extLst>
            </p:cNvPr>
            <p:cNvCxnSpPr>
              <a:cxnSpLocks/>
            </p:cNvCxnSpPr>
            <p:nvPr userDrawn="1"/>
          </p:nvCxnSpPr>
          <p:spPr>
            <a:xfrm flipH="1" flipV="1">
              <a:off x="7275195" y="5276850"/>
              <a:ext cx="303724" cy="1581150"/>
            </a:xfrm>
            <a:prstGeom prst="line">
              <a:avLst/>
            </a:prstGeom>
            <a:ln w="63500" cap="rnd">
              <a:solidFill>
                <a:schemeClr val="accent3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9D0DB5A3-D580-178E-EFA7-EDA18A501EB5}"/>
                </a:ext>
              </a:extLst>
            </p:cNvPr>
            <p:cNvCxnSpPr>
              <a:cxnSpLocks/>
            </p:cNvCxnSpPr>
            <p:nvPr userDrawn="1"/>
          </p:nvCxnSpPr>
          <p:spPr>
            <a:xfrm flipH="1" flipV="1">
              <a:off x="7141845" y="4638675"/>
              <a:ext cx="76846" cy="400050"/>
            </a:xfrm>
            <a:prstGeom prst="line">
              <a:avLst/>
            </a:prstGeom>
            <a:ln w="63500" cap="rnd">
              <a:solidFill>
                <a:schemeClr val="accent3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01328883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ex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8E04BF5-96AD-E21A-8438-E2B07F280085}"/>
              </a:ext>
            </a:extLst>
          </p:cNvPr>
          <p:cNvSpPr/>
          <p:nvPr userDrawn="1"/>
        </p:nvSpPr>
        <p:spPr>
          <a:xfrm>
            <a:off x="0" y="-115747"/>
            <a:ext cx="12192000" cy="697374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807C011-3755-F294-3CA3-AC2DA2DF9A4B}"/>
              </a:ext>
            </a:extLst>
          </p:cNvPr>
          <p:cNvSpPr/>
          <p:nvPr userDrawn="1"/>
        </p:nvSpPr>
        <p:spPr>
          <a:xfrm>
            <a:off x="696410" y="1451794"/>
            <a:ext cx="10799180" cy="47475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8A458B71-F033-698E-9EFB-E782D69448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87290" y="6450151"/>
            <a:ext cx="1240204" cy="234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073ACE08-FF9B-6D8B-BECB-DB71494B6B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839" y="605790"/>
            <a:ext cx="10891247" cy="528529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38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Insert title</a:t>
            </a:r>
            <a:endParaRPr lang="en-GB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B665C2F-7CF9-F66D-2218-1519AC5AFCB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33715" y="3149762"/>
            <a:ext cx="4870315" cy="2645171"/>
          </a:xfrm>
          <a:prstGeom prst="rect">
            <a:avLst/>
          </a:prstGeom>
        </p:spPr>
        <p:txBody>
          <a:bodyPr anchor="t"/>
          <a:lstStyle>
            <a:lvl1pPr marL="0" indent="0" algn="l">
              <a:buSzPct val="90000"/>
              <a:buFont typeface="Arial" panose="020B0604020202020204" pitchFamily="34" charset="0"/>
              <a:buNone/>
              <a:defRPr sz="2200" b="0"/>
            </a:lvl1pPr>
            <a:lvl2pPr marL="288000" indent="-288000">
              <a:buSzPct val="90000"/>
              <a:buFontTx/>
              <a:buNone/>
              <a:defRPr sz="2100"/>
            </a:lvl2pPr>
            <a:lvl3pPr marL="1143000" indent="-228600">
              <a:buFontTx/>
              <a:buBlip>
                <a:blip r:embed="rId4"/>
              </a:buBlip>
              <a:defRPr sz="1400"/>
            </a:lvl3pPr>
            <a:lvl4pPr marL="1600200" indent="-228600">
              <a:buFontTx/>
              <a:buBlip>
                <a:blip r:embed="rId4"/>
              </a:buBlip>
              <a:defRPr sz="1200"/>
            </a:lvl4pPr>
            <a:lvl5pPr marL="2057400" indent="-228600">
              <a:buFontTx/>
              <a:buBlip>
                <a:blip r:embed="rId4"/>
              </a:buBlip>
              <a:defRPr sz="1200"/>
            </a:lvl5pPr>
          </a:lstStyle>
          <a:p>
            <a:pPr lvl="0"/>
            <a:r>
              <a:rPr lang="en-US" dirty="0"/>
              <a:t>Click to insert text</a:t>
            </a:r>
            <a:endParaRPr lang="en-GB" dirty="0"/>
          </a:p>
        </p:txBody>
      </p:sp>
      <p:sp>
        <p:nvSpPr>
          <p:cNvPr id="6" name="Picture Placeholder 14">
            <a:extLst>
              <a:ext uri="{FF2B5EF4-FFF2-40B4-BE49-F238E27FC236}">
                <a16:creationId xmlns:a16="http://schemas.microsoft.com/office/drawing/2014/main" id="{694039B8-8161-3032-2C90-AE577DA60A2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381750" y="1952572"/>
            <a:ext cx="919941" cy="79474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Insert  icon</a:t>
            </a:r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6DE1972F-365D-1436-F7B0-A9ACB2832EB7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040880" y="1453293"/>
            <a:ext cx="4459252" cy="4749285"/>
          </a:xfrm>
          <a:custGeom>
            <a:avLst/>
            <a:gdLst>
              <a:gd name="connsiteX0" fmla="*/ 0 w 3532358"/>
              <a:gd name="connsiteY0" fmla="*/ 0 h 6868160"/>
              <a:gd name="connsiteX1" fmla="*/ 3532358 w 3532358"/>
              <a:gd name="connsiteY1" fmla="*/ 0 h 6868160"/>
              <a:gd name="connsiteX2" fmla="*/ 3532358 w 3532358"/>
              <a:gd name="connsiteY2" fmla="*/ 6858000 h 6868160"/>
              <a:gd name="connsiteX3" fmla="*/ 1391920 w 3532358"/>
              <a:gd name="connsiteY3" fmla="*/ 6868160 h 6868160"/>
              <a:gd name="connsiteX0" fmla="*/ 0 w 3532358"/>
              <a:gd name="connsiteY0" fmla="*/ 0 h 6877050"/>
              <a:gd name="connsiteX1" fmla="*/ 3532358 w 3532358"/>
              <a:gd name="connsiteY1" fmla="*/ 0 h 6877050"/>
              <a:gd name="connsiteX2" fmla="*/ 3532358 w 3532358"/>
              <a:gd name="connsiteY2" fmla="*/ 6877050 h 6877050"/>
              <a:gd name="connsiteX3" fmla="*/ 1391920 w 3532358"/>
              <a:gd name="connsiteY3" fmla="*/ 6868160 h 6877050"/>
              <a:gd name="connsiteX4" fmla="*/ 0 w 3532358"/>
              <a:gd name="connsiteY4" fmla="*/ 0 h 6877050"/>
              <a:gd name="connsiteX0" fmla="*/ 0 w 3532358"/>
              <a:gd name="connsiteY0" fmla="*/ 0 h 6868160"/>
              <a:gd name="connsiteX1" fmla="*/ 3532358 w 3532358"/>
              <a:gd name="connsiteY1" fmla="*/ 0 h 6868160"/>
              <a:gd name="connsiteX2" fmla="*/ 3512038 w 3532358"/>
              <a:gd name="connsiteY2" fmla="*/ 6851650 h 6868160"/>
              <a:gd name="connsiteX3" fmla="*/ 1391920 w 3532358"/>
              <a:gd name="connsiteY3" fmla="*/ 6868160 h 6868160"/>
              <a:gd name="connsiteX4" fmla="*/ 0 w 3532358"/>
              <a:gd name="connsiteY4" fmla="*/ 0 h 6868160"/>
              <a:gd name="connsiteX0" fmla="*/ 0 w 3538946"/>
              <a:gd name="connsiteY0" fmla="*/ 0 h 6868160"/>
              <a:gd name="connsiteX1" fmla="*/ 3532358 w 3538946"/>
              <a:gd name="connsiteY1" fmla="*/ 0 h 6868160"/>
              <a:gd name="connsiteX2" fmla="*/ 3537438 w 3538946"/>
              <a:gd name="connsiteY2" fmla="*/ 6856730 h 6868160"/>
              <a:gd name="connsiteX3" fmla="*/ 1391920 w 3538946"/>
              <a:gd name="connsiteY3" fmla="*/ 6868160 h 6868160"/>
              <a:gd name="connsiteX4" fmla="*/ 0 w 3538946"/>
              <a:gd name="connsiteY4" fmla="*/ 0 h 6868160"/>
              <a:gd name="connsiteX0" fmla="*/ 0 w 3546185"/>
              <a:gd name="connsiteY0" fmla="*/ 0 h 6879590"/>
              <a:gd name="connsiteX1" fmla="*/ 3532358 w 3546185"/>
              <a:gd name="connsiteY1" fmla="*/ 0 h 6879590"/>
              <a:gd name="connsiteX2" fmla="*/ 3545058 w 3546185"/>
              <a:gd name="connsiteY2" fmla="*/ 6879590 h 6879590"/>
              <a:gd name="connsiteX3" fmla="*/ 1391920 w 3546185"/>
              <a:gd name="connsiteY3" fmla="*/ 6868160 h 6879590"/>
              <a:gd name="connsiteX4" fmla="*/ 0 w 3546185"/>
              <a:gd name="connsiteY4" fmla="*/ 0 h 6879590"/>
              <a:gd name="connsiteX0" fmla="*/ 0 w 3546185"/>
              <a:gd name="connsiteY0" fmla="*/ 0 h 6879626"/>
              <a:gd name="connsiteX1" fmla="*/ 3532358 w 3546185"/>
              <a:gd name="connsiteY1" fmla="*/ 0 h 6879626"/>
              <a:gd name="connsiteX2" fmla="*/ 3545058 w 3546185"/>
              <a:gd name="connsiteY2" fmla="*/ 6879590 h 6879626"/>
              <a:gd name="connsiteX3" fmla="*/ 1391920 w 3546185"/>
              <a:gd name="connsiteY3" fmla="*/ 6879626 h 6879626"/>
              <a:gd name="connsiteX4" fmla="*/ 0 w 3546185"/>
              <a:gd name="connsiteY4" fmla="*/ 0 h 6879626"/>
              <a:gd name="connsiteX0" fmla="*/ 0 w 5824145"/>
              <a:gd name="connsiteY0" fmla="*/ 0 h 6879626"/>
              <a:gd name="connsiteX1" fmla="*/ 5824145 w 5824145"/>
              <a:gd name="connsiteY1" fmla="*/ 0 h 6879626"/>
              <a:gd name="connsiteX2" fmla="*/ 3545058 w 5824145"/>
              <a:gd name="connsiteY2" fmla="*/ 6879590 h 6879626"/>
              <a:gd name="connsiteX3" fmla="*/ 1391920 w 5824145"/>
              <a:gd name="connsiteY3" fmla="*/ 6879626 h 6879626"/>
              <a:gd name="connsiteX4" fmla="*/ 0 w 5824145"/>
              <a:gd name="connsiteY4" fmla="*/ 0 h 6879626"/>
              <a:gd name="connsiteX0" fmla="*/ 0 w 5824145"/>
              <a:gd name="connsiteY0" fmla="*/ 0 h 6879626"/>
              <a:gd name="connsiteX1" fmla="*/ 5824145 w 5824145"/>
              <a:gd name="connsiteY1" fmla="*/ 0 h 6879626"/>
              <a:gd name="connsiteX2" fmla="*/ 5813696 w 5824145"/>
              <a:gd name="connsiteY2" fmla="*/ 6867978 h 6879626"/>
              <a:gd name="connsiteX3" fmla="*/ 1391920 w 5824145"/>
              <a:gd name="connsiteY3" fmla="*/ 6879626 h 6879626"/>
              <a:gd name="connsiteX4" fmla="*/ 0 w 5824145"/>
              <a:gd name="connsiteY4" fmla="*/ 0 h 6879626"/>
              <a:gd name="connsiteX0" fmla="*/ 0 w 5824145"/>
              <a:gd name="connsiteY0" fmla="*/ 0 h 6879626"/>
              <a:gd name="connsiteX1" fmla="*/ 5824145 w 5824145"/>
              <a:gd name="connsiteY1" fmla="*/ 0 h 6879626"/>
              <a:gd name="connsiteX2" fmla="*/ 5697949 w 5824145"/>
              <a:gd name="connsiteY2" fmla="*/ 5985533 h 6879626"/>
              <a:gd name="connsiteX3" fmla="*/ 1391920 w 5824145"/>
              <a:gd name="connsiteY3" fmla="*/ 6879626 h 6879626"/>
              <a:gd name="connsiteX4" fmla="*/ 0 w 5824145"/>
              <a:gd name="connsiteY4" fmla="*/ 0 h 6879626"/>
              <a:gd name="connsiteX0" fmla="*/ 0 w 5824145"/>
              <a:gd name="connsiteY0" fmla="*/ 0 h 6879626"/>
              <a:gd name="connsiteX1" fmla="*/ 5824145 w 5824145"/>
              <a:gd name="connsiteY1" fmla="*/ 0 h 6879626"/>
              <a:gd name="connsiteX2" fmla="*/ 5778972 w 5824145"/>
              <a:gd name="connsiteY2" fmla="*/ 6252588 h 6879626"/>
              <a:gd name="connsiteX3" fmla="*/ 1391920 w 5824145"/>
              <a:gd name="connsiteY3" fmla="*/ 6879626 h 6879626"/>
              <a:gd name="connsiteX4" fmla="*/ 0 w 5824145"/>
              <a:gd name="connsiteY4" fmla="*/ 0 h 6879626"/>
              <a:gd name="connsiteX0" fmla="*/ 0 w 5827104"/>
              <a:gd name="connsiteY0" fmla="*/ 0 h 6879626"/>
              <a:gd name="connsiteX1" fmla="*/ 5824145 w 5827104"/>
              <a:gd name="connsiteY1" fmla="*/ 0 h 6879626"/>
              <a:gd name="connsiteX2" fmla="*/ 5825271 w 5827104"/>
              <a:gd name="connsiteY2" fmla="*/ 6217755 h 6879626"/>
              <a:gd name="connsiteX3" fmla="*/ 1391920 w 5827104"/>
              <a:gd name="connsiteY3" fmla="*/ 6879626 h 6879626"/>
              <a:gd name="connsiteX4" fmla="*/ 0 w 5827104"/>
              <a:gd name="connsiteY4" fmla="*/ 0 h 6879626"/>
              <a:gd name="connsiteX0" fmla="*/ 0 w 5827104"/>
              <a:gd name="connsiteY0" fmla="*/ 0 h 6217755"/>
              <a:gd name="connsiteX1" fmla="*/ 5824145 w 5827104"/>
              <a:gd name="connsiteY1" fmla="*/ 0 h 6217755"/>
              <a:gd name="connsiteX2" fmla="*/ 5825271 w 5827104"/>
              <a:gd name="connsiteY2" fmla="*/ 6217755 h 6217755"/>
              <a:gd name="connsiteX3" fmla="*/ 1249680 w 5827104"/>
              <a:gd name="connsiteY3" fmla="*/ 6217147 h 6217755"/>
              <a:gd name="connsiteX4" fmla="*/ 0 w 5827104"/>
              <a:gd name="connsiteY4" fmla="*/ 0 h 6217755"/>
              <a:gd name="connsiteX0" fmla="*/ 0 w 5825271"/>
              <a:gd name="connsiteY0" fmla="*/ 0 h 6217755"/>
              <a:gd name="connsiteX1" fmla="*/ 5824145 w 5825271"/>
              <a:gd name="connsiteY1" fmla="*/ 0 h 6217755"/>
              <a:gd name="connsiteX2" fmla="*/ 5825271 w 5825271"/>
              <a:gd name="connsiteY2" fmla="*/ 6217755 h 6217755"/>
              <a:gd name="connsiteX3" fmla="*/ 1249680 w 5825271"/>
              <a:gd name="connsiteY3" fmla="*/ 6217147 h 6217755"/>
              <a:gd name="connsiteX4" fmla="*/ 0 w 5825271"/>
              <a:gd name="connsiteY4" fmla="*/ 0 h 6217755"/>
              <a:gd name="connsiteX0" fmla="*/ 0 w 5825271"/>
              <a:gd name="connsiteY0" fmla="*/ 0 h 6217755"/>
              <a:gd name="connsiteX1" fmla="*/ 5824145 w 5825271"/>
              <a:gd name="connsiteY1" fmla="*/ 0 h 6217755"/>
              <a:gd name="connsiteX2" fmla="*/ 5825271 w 5825271"/>
              <a:gd name="connsiteY2" fmla="*/ 6217755 h 6217755"/>
              <a:gd name="connsiteX3" fmla="*/ 1249680 w 5825271"/>
              <a:gd name="connsiteY3" fmla="*/ 6217147 h 6217755"/>
              <a:gd name="connsiteX4" fmla="*/ 0 w 5825271"/>
              <a:gd name="connsiteY4" fmla="*/ 0 h 6217755"/>
              <a:gd name="connsiteX0" fmla="*/ 0 w 5825271"/>
              <a:gd name="connsiteY0" fmla="*/ 0 h 6217755"/>
              <a:gd name="connsiteX1" fmla="*/ 5824145 w 5825271"/>
              <a:gd name="connsiteY1" fmla="*/ 0 h 6217755"/>
              <a:gd name="connsiteX2" fmla="*/ 5825271 w 5825271"/>
              <a:gd name="connsiteY2" fmla="*/ 6217755 h 6217755"/>
              <a:gd name="connsiteX3" fmla="*/ 1249680 w 5825271"/>
              <a:gd name="connsiteY3" fmla="*/ 6043883 h 6217755"/>
              <a:gd name="connsiteX4" fmla="*/ 0 w 5825271"/>
              <a:gd name="connsiteY4" fmla="*/ 0 h 6217755"/>
              <a:gd name="connsiteX0" fmla="*/ 0 w 5825271"/>
              <a:gd name="connsiteY0" fmla="*/ 0 h 6237531"/>
              <a:gd name="connsiteX1" fmla="*/ 5824145 w 5825271"/>
              <a:gd name="connsiteY1" fmla="*/ 0 h 6237531"/>
              <a:gd name="connsiteX2" fmla="*/ 5825271 w 5825271"/>
              <a:gd name="connsiteY2" fmla="*/ 6217755 h 6237531"/>
              <a:gd name="connsiteX3" fmla="*/ 1259840 w 5825271"/>
              <a:gd name="connsiteY3" fmla="*/ 6237531 h 6237531"/>
              <a:gd name="connsiteX4" fmla="*/ 0 w 5825271"/>
              <a:gd name="connsiteY4" fmla="*/ 0 h 6237531"/>
              <a:gd name="connsiteX0" fmla="*/ 0 w 5825271"/>
              <a:gd name="connsiteY0" fmla="*/ 0 h 6227339"/>
              <a:gd name="connsiteX1" fmla="*/ 5824145 w 5825271"/>
              <a:gd name="connsiteY1" fmla="*/ 0 h 6227339"/>
              <a:gd name="connsiteX2" fmla="*/ 5825271 w 5825271"/>
              <a:gd name="connsiteY2" fmla="*/ 6217755 h 6227339"/>
              <a:gd name="connsiteX3" fmla="*/ 1234440 w 5825271"/>
              <a:gd name="connsiteY3" fmla="*/ 6227339 h 6227339"/>
              <a:gd name="connsiteX4" fmla="*/ 0 w 5825271"/>
              <a:gd name="connsiteY4" fmla="*/ 0 h 6227339"/>
              <a:gd name="connsiteX0" fmla="*/ 0 w 5830351"/>
              <a:gd name="connsiteY0" fmla="*/ 0 h 6238139"/>
              <a:gd name="connsiteX1" fmla="*/ 5824145 w 5830351"/>
              <a:gd name="connsiteY1" fmla="*/ 0 h 6238139"/>
              <a:gd name="connsiteX2" fmla="*/ 5830351 w 5830351"/>
              <a:gd name="connsiteY2" fmla="*/ 6238139 h 6238139"/>
              <a:gd name="connsiteX3" fmla="*/ 1234440 w 5830351"/>
              <a:gd name="connsiteY3" fmla="*/ 6227339 h 6238139"/>
              <a:gd name="connsiteX4" fmla="*/ 0 w 5830351"/>
              <a:gd name="connsiteY4" fmla="*/ 0 h 6238139"/>
              <a:gd name="connsiteX0" fmla="*/ 0 w 5830351"/>
              <a:gd name="connsiteY0" fmla="*/ 0 h 6239569"/>
              <a:gd name="connsiteX1" fmla="*/ 5824145 w 5830351"/>
              <a:gd name="connsiteY1" fmla="*/ 0 h 6239569"/>
              <a:gd name="connsiteX2" fmla="*/ 5830351 w 5830351"/>
              <a:gd name="connsiteY2" fmla="*/ 6238139 h 6239569"/>
              <a:gd name="connsiteX3" fmla="*/ 1234440 w 5830351"/>
              <a:gd name="connsiteY3" fmla="*/ 6239569 h 6239569"/>
              <a:gd name="connsiteX4" fmla="*/ 0 w 5830351"/>
              <a:gd name="connsiteY4" fmla="*/ 0 h 6239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0351" h="6239569">
                <a:moveTo>
                  <a:pt x="0" y="0"/>
                </a:moveTo>
                <a:lnTo>
                  <a:pt x="5824145" y="0"/>
                </a:lnTo>
                <a:cubicBezTo>
                  <a:pt x="5817372" y="2283883"/>
                  <a:pt x="5829788" y="3129261"/>
                  <a:pt x="5830351" y="6238139"/>
                </a:cubicBezTo>
                <a:lnTo>
                  <a:pt x="1234440" y="6239569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alpha val="58000"/>
            </a:schemeClr>
          </a:solidFill>
        </p:spPr>
        <p:txBody>
          <a:bodyPr wrap="square" bIns="1188000" anchor="ctr">
            <a:no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Insert image</a:t>
            </a:r>
            <a:br>
              <a:rPr lang="en-GB" dirty="0"/>
            </a:br>
            <a:r>
              <a:rPr lang="en-GB" dirty="0"/>
              <a:t>(overlay optional)</a:t>
            </a:r>
            <a:br>
              <a:rPr lang="en-GB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6099076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8E04BF5-96AD-E21A-8438-E2B07F280085}"/>
              </a:ext>
            </a:extLst>
          </p:cNvPr>
          <p:cNvSpPr/>
          <p:nvPr userDrawn="1"/>
        </p:nvSpPr>
        <p:spPr>
          <a:xfrm>
            <a:off x="0" y="6217920"/>
            <a:ext cx="12192000" cy="64008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8A458B71-F033-698E-9EFB-E782D69448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87290" y="6450151"/>
            <a:ext cx="1240204" cy="234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073ACE08-FF9B-6D8B-BECB-DB71494B6B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840" y="605790"/>
            <a:ext cx="7519670" cy="1141730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38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Insert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4631688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3604835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8E04BF5-96AD-E21A-8438-E2B07F280085}"/>
              </a:ext>
            </a:extLst>
          </p:cNvPr>
          <p:cNvSpPr/>
          <p:nvPr userDrawn="1"/>
        </p:nvSpPr>
        <p:spPr>
          <a:xfrm>
            <a:off x="0" y="-115747"/>
            <a:ext cx="12192000" cy="697374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807C011-3755-F294-3CA3-AC2DA2DF9A4B}"/>
              </a:ext>
            </a:extLst>
          </p:cNvPr>
          <p:cNvSpPr/>
          <p:nvPr userDrawn="1"/>
        </p:nvSpPr>
        <p:spPr>
          <a:xfrm>
            <a:off x="696410" y="1451794"/>
            <a:ext cx="10799180" cy="47475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8A458B71-F033-698E-9EFB-E782D69448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87290" y="6450151"/>
            <a:ext cx="1240204" cy="234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073ACE08-FF9B-6D8B-BECB-DB71494B6B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839" y="605790"/>
            <a:ext cx="10891247" cy="528529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38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Insert title</a:t>
            </a:r>
            <a:endParaRPr lang="en-GB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B665C2F-7CF9-F66D-2218-1519AC5AFCB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74494" y="3830786"/>
            <a:ext cx="8043012" cy="1346425"/>
          </a:xfrm>
          <a:prstGeom prst="rect">
            <a:avLst/>
          </a:prstGeom>
        </p:spPr>
        <p:txBody>
          <a:bodyPr anchor="ctr"/>
          <a:lstStyle>
            <a:lvl1pPr marL="0" indent="0" algn="ctr">
              <a:buSzPct val="90000"/>
              <a:buFont typeface="Arial" panose="020B0604020202020204" pitchFamily="34" charset="0"/>
              <a:buNone/>
              <a:defRPr sz="2200"/>
            </a:lvl1pPr>
            <a:lvl2pPr marL="288000" indent="-288000">
              <a:buSzPct val="90000"/>
              <a:buFontTx/>
              <a:buNone/>
              <a:defRPr sz="2100"/>
            </a:lvl2pPr>
            <a:lvl3pPr marL="1143000" indent="-228600">
              <a:buFontTx/>
              <a:buBlip>
                <a:blip r:embed="rId4"/>
              </a:buBlip>
              <a:defRPr sz="1400"/>
            </a:lvl3pPr>
            <a:lvl4pPr marL="1600200" indent="-228600">
              <a:buFontTx/>
              <a:buBlip>
                <a:blip r:embed="rId4"/>
              </a:buBlip>
              <a:defRPr sz="1200"/>
            </a:lvl4pPr>
            <a:lvl5pPr marL="2057400" indent="-228600">
              <a:buFontTx/>
              <a:buBlip>
                <a:blip r:embed="rId4"/>
              </a:buBlip>
              <a:defRPr sz="1200"/>
            </a:lvl5pPr>
          </a:lstStyle>
          <a:p>
            <a:pPr lvl="0"/>
            <a:r>
              <a:rPr lang="en-US" dirty="0"/>
              <a:t>Click to insert text</a:t>
            </a:r>
            <a:endParaRPr lang="en-GB" dirty="0"/>
          </a:p>
        </p:txBody>
      </p:sp>
      <p:sp>
        <p:nvSpPr>
          <p:cNvPr id="6" name="Picture Placeholder 14">
            <a:extLst>
              <a:ext uri="{FF2B5EF4-FFF2-40B4-BE49-F238E27FC236}">
                <a16:creationId xmlns:a16="http://schemas.microsoft.com/office/drawing/2014/main" id="{694039B8-8161-3032-2C90-AE577DA60A2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636030" y="2457740"/>
            <a:ext cx="919941" cy="79474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Insert  icon</a:t>
            </a:r>
          </a:p>
        </p:txBody>
      </p:sp>
    </p:spTree>
    <p:extLst>
      <p:ext uri="{BB962C8B-B14F-4D97-AF65-F5344CB8AC3E}">
        <p14:creationId xmlns:p14="http://schemas.microsoft.com/office/powerpoint/2010/main" val="203090600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8E04BF5-96AD-E21A-8438-E2B07F280085}"/>
              </a:ext>
            </a:extLst>
          </p:cNvPr>
          <p:cNvSpPr/>
          <p:nvPr userDrawn="1"/>
        </p:nvSpPr>
        <p:spPr>
          <a:xfrm>
            <a:off x="0" y="-115747"/>
            <a:ext cx="12192000" cy="697374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807C011-3755-F294-3CA3-AC2DA2DF9A4B}"/>
              </a:ext>
            </a:extLst>
          </p:cNvPr>
          <p:cNvSpPr/>
          <p:nvPr userDrawn="1"/>
        </p:nvSpPr>
        <p:spPr>
          <a:xfrm>
            <a:off x="696410" y="1451794"/>
            <a:ext cx="10799180" cy="47475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8A458B71-F033-698E-9EFB-E782D69448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87290" y="6450151"/>
            <a:ext cx="1240204" cy="234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073ACE08-FF9B-6D8B-BECB-DB71494B6B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839" y="605790"/>
            <a:ext cx="10891247" cy="528529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38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Insert title</a:t>
            </a:r>
            <a:endParaRPr lang="en-GB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B665C2F-7CF9-F66D-2218-1519AC5AFCB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33715" y="3149762"/>
            <a:ext cx="4870315" cy="2645171"/>
          </a:xfrm>
          <a:prstGeom prst="rect">
            <a:avLst/>
          </a:prstGeom>
        </p:spPr>
        <p:txBody>
          <a:bodyPr anchor="t"/>
          <a:lstStyle>
            <a:lvl1pPr marL="0" indent="0" algn="l">
              <a:buSzPct val="90000"/>
              <a:buFont typeface="Arial" panose="020B0604020202020204" pitchFamily="34" charset="0"/>
              <a:buNone/>
              <a:defRPr sz="2200" b="0"/>
            </a:lvl1pPr>
            <a:lvl2pPr marL="288000" indent="-288000">
              <a:buSzPct val="90000"/>
              <a:buFontTx/>
              <a:buNone/>
              <a:defRPr sz="2100"/>
            </a:lvl2pPr>
            <a:lvl3pPr marL="1143000" indent="-228600">
              <a:buFontTx/>
              <a:buBlip>
                <a:blip r:embed="rId4"/>
              </a:buBlip>
              <a:defRPr sz="1400"/>
            </a:lvl3pPr>
            <a:lvl4pPr marL="1600200" indent="-228600">
              <a:buFontTx/>
              <a:buBlip>
                <a:blip r:embed="rId4"/>
              </a:buBlip>
              <a:defRPr sz="1200"/>
            </a:lvl4pPr>
            <a:lvl5pPr marL="2057400" indent="-228600">
              <a:buFontTx/>
              <a:buBlip>
                <a:blip r:embed="rId4"/>
              </a:buBlip>
              <a:defRPr sz="1200"/>
            </a:lvl5pPr>
          </a:lstStyle>
          <a:p>
            <a:pPr lvl="0"/>
            <a:r>
              <a:rPr lang="en-US" dirty="0"/>
              <a:t>Click to insert text</a:t>
            </a:r>
            <a:endParaRPr lang="en-GB" dirty="0"/>
          </a:p>
        </p:txBody>
      </p:sp>
      <p:sp>
        <p:nvSpPr>
          <p:cNvPr id="6" name="Picture Placeholder 14">
            <a:extLst>
              <a:ext uri="{FF2B5EF4-FFF2-40B4-BE49-F238E27FC236}">
                <a16:creationId xmlns:a16="http://schemas.microsoft.com/office/drawing/2014/main" id="{694039B8-8161-3032-2C90-AE577DA60A2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381750" y="1952572"/>
            <a:ext cx="919941" cy="79474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Insert  icon</a:t>
            </a:r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6DE1972F-365D-1436-F7B0-A9ACB2832EB7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040880" y="1453293"/>
            <a:ext cx="4459252" cy="4749285"/>
          </a:xfrm>
          <a:custGeom>
            <a:avLst/>
            <a:gdLst>
              <a:gd name="connsiteX0" fmla="*/ 0 w 3532358"/>
              <a:gd name="connsiteY0" fmla="*/ 0 h 6868160"/>
              <a:gd name="connsiteX1" fmla="*/ 3532358 w 3532358"/>
              <a:gd name="connsiteY1" fmla="*/ 0 h 6868160"/>
              <a:gd name="connsiteX2" fmla="*/ 3532358 w 3532358"/>
              <a:gd name="connsiteY2" fmla="*/ 6858000 h 6868160"/>
              <a:gd name="connsiteX3" fmla="*/ 1391920 w 3532358"/>
              <a:gd name="connsiteY3" fmla="*/ 6868160 h 6868160"/>
              <a:gd name="connsiteX0" fmla="*/ 0 w 3532358"/>
              <a:gd name="connsiteY0" fmla="*/ 0 h 6877050"/>
              <a:gd name="connsiteX1" fmla="*/ 3532358 w 3532358"/>
              <a:gd name="connsiteY1" fmla="*/ 0 h 6877050"/>
              <a:gd name="connsiteX2" fmla="*/ 3532358 w 3532358"/>
              <a:gd name="connsiteY2" fmla="*/ 6877050 h 6877050"/>
              <a:gd name="connsiteX3" fmla="*/ 1391920 w 3532358"/>
              <a:gd name="connsiteY3" fmla="*/ 6868160 h 6877050"/>
              <a:gd name="connsiteX4" fmla="*/ 0 w 3532358"/>
              <a:gd name="connsiteY4" fmla="*/ 0 h 6877050"/>
              <a:gd name="connsiteX0" fmla="*/ 0 w 3532358"/>
              <a:gd name="connsiteY0" fmla="*/ 0 h 6868160"/>
              <a:gd name="connsiteX1" fmla="*/ 3532358 w 3532358"/>
              <a:gd name="connsiteY1" fmla="*/ 0 h 6868160"/>
              <a:gd name="connsiteX2" fmla="*/ 3512038 w 3532358"/>
              <a:gd name="connsiteY2" fmla="*/ 6851650 h 6868160"/>
              <a:gd name="connsiteX3" fmla="*/ 1391920 w 3532358"/>
              <a:gd name="connsiteY3" fmla="*/ 6868160 h 6868160"/>
              <a:gd name="connsiteX4" fmla="*/ 0 w 3532358"/>
              <a:gd name="connsiteY4" fmla="*/ 0 h 6868160"/>
              <a:gd name="connsiteX0" fmla="*/ 0 w 3538946"/>
              <a:gd name="connsiteY0" fmla="*/ 0 h 6868160"/>
              <a:gd name="connsiteX1" fmla="*/ 3532358 w 3538946"/>
              <a:gd name="connsiteY1" fmla="*/ 0 h 6868160"/>
              <a:gd name="connsiteX2" fmla="*/ 3537438 w 3538946"/>
              <a:gd name="connsiteY2" fmla="*/ 6856730 h 6868160"/>
              <a:gd name="connsiteX3" fmla="*/ 1391920 w 3538946"/>
              <a:gd name="connsiteY3" fmla="*/ 6868160 h 6868160"/>
              <a:gd name="connsiteX4" fmla="*/ 0 w 3538946"/>
              <a:gd name="connsiteY4" fmla="*/ 0 h 6868160"/>
              <a:gd name="connsiteX0" fmla="*/ 0 w 3546185"/>
              <a:gd name="connsiteY0" fmla="*/ 0 h 6879590"/>
              <a:gd name="connsiteX1" fmla="*/ 3532358 w 3546185"/>
              <a:gd name="connsiteY1" fmla="*/ 0 h 6879590"/>
              <a:gd name="connsiteX2" fmla="*/ 3545058 w 3546185"/>
              <a:gd name="connsiteY2" fmla="*/ 6879590 h 6879590"/>
              <a:gd name="connsiteX3" fmla="*/ 1391920 w 3546185"/>
              <a:gd name="connsiteY3" fmla="*/ 6868160 h 6879590"/>
              <a:gd name="connsiteX4" fmla="*/ 0 w 3546185"/>
              <a:gd name="connsiteY4" fmla="*/ 0 h 6879590"/>
              <a:gd name="connsiteX0" fmla="*/ 0 w 3546185"/>
              <a:gd name="connsiteY0" fmla="*/ 0 h 6879626"/>
              <a:gd name="connsiteX1" fmla="*/ 3532358 w 3546185"/>
              <a:gd name="connsiteY1" fmla="*/ 0 h 6879626"/>
              <a:gd name="connsiteX2" fmla="*/ 3545058 w 3546185"/>
              <a:gd name="connsiteY2" fmla="*/ 6879590 h 6879626"/>
              <a:gd name="connsiteX3" fmla="*/ 1391920 w 3546185"/>
              <a:gd name="connsiteY3" fmla="*/ 6879626 h 6879626"/>
              <a:gd name="connsiteX4" fmla="*/ 0 w 3546185"/>
              <a:gd name="connsiteY4" fmla="*/ 0 h 6879626"/>
              <a:gd name="connsiteX0" fmla="*/ 0 w 5824145"/>
              <a:gd name="connsiteY0" fmla="*/ 0 h 6879626"/>
              <a:gd name="connsiteX1" fmla="*/ 5824145 w 5824145"/>
              <a:gd name="connsiteY1" fmla="*/ 0 h 6879626"/>
              <a:gd name="connsiteX2" fmla="*/ 3545058 w 5824145"/>
              <a:gd name="connsiteY2" fmla="*/ 6879590 h 6879626"/>
              <a:gd name="connsiteX3" fmla="*/ 1391920 w 5824145"/>
              <a:gd name="connsiteY3" fmla="*/ 6879626 h 6879626"/>
              <a:gd name="connsiteX4" fmla="*/ 0 w 5824145"/>
              <a:gd name="connsiteY4" fmla="*/ 0 h 6879626"/>
              <a:gd name="connsiteX0" fmla="*/ 0 w 5824145"/>
              <a:gd name="connsiteY0" fmla="*/ 0 h 6879626"/>
              <a:gd name="connsiteX1" fmla="*/ 5824145 w 5824145"/>
              <a:gd name="connsiteY1" fmla="*/ 0 h 6879626"/>
              <a:gd name="connsiteX2" fmla="*/ 5813696 w 5824145"/>
              <a:gd name="connsiteY2" fmla="*/ 6867978 h 6879626"/>
              <a:gd name="connsiteX3" fmla="*/ 1391920 w 5824145"/>
              <a:gd name="connsiteY3" fmla="*/ 6879626 h 6879626"/>
              <a:gd name="connsiteX4" fmla="*/ 0 w 5824145"/>
              <a:gd name="connsiteY4" fmla="*/ 0 h 6879626"/>
              <a:gd name="connsiteX0" fmla="*/ 0 w 5824145"/>
              <a:gd name="connsiteY0" fmla="*/ 0 h 6879626"/>
              <a:gd name="connsiteX1" fmla="*/ 5824145 w 5824145"/>
              <a:gd name="connsiteY1" fmla="*/ 0 h 6879626"/>
              <a:gd name="connsiteX2" fmla="*/ 5697949 w 5824145"/>
              <a:gd name="connsiteY2" fmla="*/ 5985533 h 6879626"/>
              <a:gd name="connsiteX3" fmla="*/ 1391920 w 5824145"/>
              <a:gd name="connsiteY3" fmla="*/ 6879626 h 6879626"/>
              <a:gd name="connsiteX4" fmla="*/ 0 w 5824145"/>
              <a:gd name="connsiteY4" fmla="*/ 0 h 6879626"/>
              <a:gd name="connsiteX0" fmla="*/ 0 w 5824145"/>
              <a:gd name="connsiteY0" fmla="*/ 0 h 6879626"/>
              <a:gd name="connsiteX1" fmla="*/ 5824145 w 5824145"/>
              <a:gd name="connsiteY1" fmla="*/ 0 h 6879626"/>
              <a:gd name="connsiteX2" fmla="*/ 5778972 w 5824145"/>
              <a:gd name="connsiteY2" fmla="*/ 6252588 h 6879626"/>
              <a:gd name="connsiteX3" fmla="*/ 1391920 w 5824145"/>
              <a:gd name="connsiteY3" fmla="*/ 6879626 h 6879626"/>
              <a:gd name="connsiteX4" fmla="*/ 0 w 5824145"/>
              <a:gd name="connsiteY4" fmla="*/ 0 h 6879626"/>
              <a:gd name="connsiteX0" fmla="*/ 0 w 5827104"/>
              <a:gd name="connsiteY0" fmla="*/ 0 h 6879626"/>
              <a:gd name="connsiteX1" fmla="*/ 5824145 w 5827104"/>
              <a:gd name="connsiteY1" fmla="*/ 0 h 6879626"/>
              <a:gd name="connsiteX2" fmla="*/ 5825271 w 5827104"/>
              <a:gd name="connsiteY2" fmla="*/ 6217755 h 6879626"/>
              <a:gd name="connsiteX3" fmla="*/ 1391920 w 5827104"/>
              <a:gd name="connsiteY3" fmla="*/ 6879626 h 6879626"/>
              <a:gd name="connsiteX4" fmla="*/ 0 w 5827104"/>
              <a:gd name="connsiteY4" fmla="*/ 0 h 6879626"/>
              <a:gd name="connsiteX0" fmla="*/ 0 w 5827104"/>
              <a:gd name="connsiteY0" fmla="*/ 0 h 6217755"/>
              <a:gd name="connsiteX1" fmla="*/ 5824145 w 5827104"/>
              <a:gd name="connsiteY1" fmla="*/ 0 h 6217755"/>
              <a:gd name="connsiteX2" fmla="*/ 5825271 w 5827104"/>
              <a:gd name="connsiteY2" fmla="*/ 6217755 h 6217755"/>
              <a:gd name="connsiteX3" fmla="*/ 1249680 w 5827104"/>
              <a:gd name="connsiteY3" fmla="*/ 6217147 h 6217755"/>
              <a:gd name="connsiteX4" fmla="*/ 0 w 5827104"/>
              <a:gd name="connsiteY4" fmla="*/ 0 h 6217755"/>
              <a:gd name="connsiteX0" fmla="*/ 0 w 5825271"/>
              <a:gd name="connsiteY0" fmla="*/ 0 h 6217755"/>
              <a:gd name="connsiteX1" fmla="*/ 5824145 w 5825271"/>
              <a:gd name="connsiteY1" fmla="*/ 0 h 6217755"/>
              <a:gd name="connsiteX2" fmla="*/ 5825271 w 5825271"/>
              <a:gd name="connsiteY2" fmla="*/ 6217755 h 6217755"/>
              <a:gd name="connsiteX3" fmla="*/ 1249680 w 5825271"/>
              <a:gd name="connsiteY3" fmla="*/ 6217147 h 6217755"/>
              <a:gd name="connsiteX4" fmla="*/ 0 w 5825271"/>
              <a:gd name="connsiteY4" fmla="*/ 0 h 6217755"/>
              <a:gd name="connsiteX0" fmla="*/ 0 w 5825271"/>
              <a:gd name="connsiteY0" fmla="*/ 0 h 6217755"/>
              <a:gd name="connsiteX1" fmla="*/ 5824145 w 5825271"/>
              <a:gd name="connsiteY1" fmla="*/ 0 h 6217755"/>
              <a:gd name="connsiteX2" fmla="*/ 5825271 w 5825271"/>
              <a:gd name="connsiteY2" fmla="*/ 6217755 h 6217755"/>
              <a:gd name="connsiteX3" fmla="*/ 1249680 w 5825271"/>
              <a:gd name="connsiteY3" fmla="*/ 6217147 h 6217755"/>
              <a:gd name="connsiteX4" fmla="*/ 0 w 5825271"/>
              <a:gd name="connsiteY4" fmla="*/ 0 h 6217755"/>
              <a:gd name="connsiteX0" fmla="*/ 0 w 5825271"/>
              <a:gd name="connsiteY0" fmla="*/ 0 h 6217755"/>
              <a:gd name="connsiteX1" fmla="*/ 5824145 w 5825271"/>
              <a:gd name="connsiteY1" fmla="*/ 0 h 6217755"/>
              <a:gd name="connsiteX2" fmla="*/ 5825271 w 5825271"/>
              <a:gd name="connsiteY2" fmla="*/ 6217755 h 6217755"/>
              <a:gd name="connsiteX3" fmla="*/ 1249680 w 5825271"/>
              <a:gd name="connsiteY3" fmla="*/ 6043883 h 6217755"/>
              <a:gd name="connsiteX4" fmla="*/ 0 w 5825271"/>
              <a:gd name="connsiteY4" fmla="*/ 0 h 6217755"/>
              <a:gd name="connsiteX0" fmla="*/ 0 w 5825271"/>
              <a:gd name="connsiteY0" fmla="*/ 0 h 6237531"/>
              <a:gd name="connsiteX1" fmla="*/ 5824145 w 5825271"/>
              <a:gd name="connsiteY1" fmla="*/ 0 h 6237531"/>
              <a:gd name="connsiteX2" fmla="*/ 5825271 w 5825271"/>
              <a:gd name="connsiteY2" fmla="*/ 6217755 h 6237531"/>
              <a:gd name="connsiteX3" fmla="*/ 1259840 w 5825271"/>
              <a:gd name="connsiteY3" fmla="*/ 6237531 h 6237531"/>
              <a:gd name="connsiteX4" fmla="*/ 0 w 5825271"/>
              <a:gd name="connsiteY4" fmla="*/ 0 h 6237531"/>
              <a:gd name="connsiteX0" fmla="*/ 0 w 5825271"/>
              <a:gd name="connsiteY0" fmla="*/ 0 h 6227339"/>
              <a:gd name="connsiteX1" fmla="*/ 5824145 w 5825271"/>
              <a:gd name="connsiteY1" fmla="*/ 0 h 6227339"/>
              <a:gd name="connsiteX2" fmla="*/ 5825271 w 5825271"/>
              <a:gd name="connsiteY2" fmla="*/ 6217755 h 6227339"/>
              <a:gd name="connsiteX3" fmla="*/ 1234440 w 5825271"/>
              <a:gd name="connsiteY3" fmla="*/ 6227339 h 6227339"/>
              <a:gd name="connsiteX4" fmla="*/ 0 w 5825271"/>
              <a:gd name="connsiteY4" fmla="*/ 0 h 6227339"/>
              <a:gd name="connsiteX0" fmla="*/ 0 w 5830351"/>
              <a:gd name="connsiteY0" fmla="*/ 0 h 6238139"/>
              <a:gd name="connsiteX1" fmla="*/ 5824145 w 5830351"/>
              <a:gd name="connsiteY1" fmla="*/ 0 h 6238139"/>
              <a:gd name="connsiteX2" fmla="*/ 5830351 w 5830351"/>
              <a:gd name="connsiteY2" fmla="*/ 6238139 h 6238139"/>
              <a:gd name="connsiteX3" fmla="*/ 1234440 w 5830351"/>
              <a:gd name="connsiteY3" fmla="*/ 6227339 h 6238139"/>
              <a:gd name="connsiteX4" fmla="*/ 0 w 5830351"/>
              <a:gd name="connsiteY4" fmla="*/ 0 h 6238139"/>
              <a:gd name="connsiteX0" fmla="*/ 0 w 5830351"/>
              <a:gd name="connsiteY0" fmla="*/ 0 h 6239569"/>
              <a:gd name="connsiteX1" fmla="*/ 5824145 w 5830351"/>
              <a:gd name="connsiteY1" fmla="*/ 0 h 6239569"/>
              <a:gd name="connsiteX2" fmla="*/ 5830351 w 5830351"/>
              <a:gd name="connsiteY2" fmla="*/ 6238139 h 6239569"/>
              <a:gd name="connsiteX3" fmla="*/ 1234440 w 5830351"/>
              <a:gd name="connsiteY3" fmla="*/ 6239569 h 6239569"/>
              <a:gd name="connsiteX4" fmla="*/ 0 w 5830351"/>
              <a:gd name="connsiteY4" fmla="*/ 0 h 6239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0351" h="6239569">
                <a:moveTo>
                  <a:pt x="0" y="0"/>
                </a:moveTo>
                <a:lnTo>
                  <a:pt x="5824145" y="0"/>
                </a:lnTo>
                <a:cubicBezTo>
                  <a:pt x="5817372" y="2283883"/>
                  <a:pt x="5829788" y="3129261"/>
                  <a:pt x="5830351" y="6238139"/>
                </a:cubicBezTo>
                <a:lnTo>
                  <a:pt x="1234440" y="6239569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alpha val="58000"/>
            </a:schemeClr>
          </a:solidFill>
        </p:spPr>
        <p:txBody>
          <a:bodyPr wrap="square" bIns="1188000" anchor="ctr">
            <a:no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Insert image</a:t>
            </a:r>
            <a:br>
              <a:rPr lang="en-GB" dirty="0"/>
            </a:br>
            <a:r>
              <a:rPr lang="en-GB" dirty="0"/>
              <a:t>(overlay optional)</a:t>
            </a:r>
            <a:br>
              <a:rPr lang="en-GB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0934436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nk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65C0341-B842-5CF8-18BA-4522C4D09F54}"/>
              </a:ext>
            </a:extLst>
          </p:cNvPr>
          <p:cNvSpPr/>
          <p:nvPr userDrawn="1"/>
        </p:nvSpPr>
        <p:spPr>
          <a:xfrm>
            <a:off x="0" y="6217920"/>
            <a:ext cx="12192000" cy="64008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8A458B71-F033-698E-9EFB-E782D69448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87290" y="6450151"/>
            <a:ext cx="1240204" cy="234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073ACE08-FF9B-6D8B-BECB-DB71494B6B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839" y="1188720"/>
            <a:ext cx="4265641" cy="1879600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38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Insert title</a:t>
            </a:r>
            <a:endParaRPr lang="en-GB" dirty="0"/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6DE1972F-365D-1436-F7B0-A9ACB2832EB7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654878" y="711613"/>
            <a:ext cx="5541626" cy="5505117"/>
          </a:xfrm>
          <a:custGeom>
            <a:avLst/>
            <a:gdLst>
              <a:gd name="connsiteX0" fmla="*/ 0 w 3532358"/>
              <a:gd name="connsiteY0" fmla="*/ 0 h 6868160"/>
              <a:gd name="connsiteX1" fmla="*/ 3532358 w 3532358"/>
              <a:gd name="connsiteY1" fmla="*/ 0 h 6868160"/>
              <a:gd name="connsiteX2" fmla="*/ 3532358 w 3532358"/>
              <a:gd name="connsiteY2" fmla="*/ 6858000 h 6868160"/>
              <a:gd name="connsiteX3" fmla="*/ 1391920 w 3532358"/>
              <a:gd name="connsiteY3" fmla="*/ 6868160 h 6868160"/>
              <a:gd name="connsiteX0" fmla="*/ 0 w 3532358"/>
              <a:gd name="connsiteY0" fmla="*/ 0 h 6877050"/>
              <a:gd name="connsiteX1" fmla="*/ 3532358 w 3532358"/>
              <a:gd name="connsiteY1" fmla="*/ 0 h 6877050"/>
              <a:gd name="connsiteX2" fmla="*/ 3532358 w 3532358"/>
              <a:gd name="connsiteY2" fmla="*/ 6877050 h 6877050"/>
              <a:gd name="connsiteX3" fmla="*/ 1391920 w 3532358"/>
              <a:gd name="connsiteY3" fmla="*/ 6868160 h 6877050"/>
              <a:gd name="connsiteX4" fmla="*/ 0 w 3532358"/>
              <a:gd name="connsiteY4" fmla="*/ 0 h 6877050"/>
              <a:gd name="connsiteX0" fmla="*/ 0 w 3532358"/>
              <a:gd name="connsiteY0" fmla="*/ 0 h 6868160"/>
              <a:gd name="connsiteX1" fmla="*/ 3532358 w 3532358"/>
              <a:gd name="connsiteY1" fmla="*/ 0 h 6868160"/>
              <a:gd name="connsiteX2" fmla="*/ 3512038 w 3532358"/>
              <a:gd name="connsiteY2" fmla="*/ 6851650 h 6868160"/>
              <a:gd name="connsiteX3" fmla="*/ 1391920 w 3532358"/>
              <a:gd name="connsiteY3" fmla="*/ 6868160 h 6868160"/>
              <a:gd name="connsiteX4" fmla="*/ 0 w 3532358"/>
              <a:gd name="connsiteY4" fmla="*/ 0 h 6868160"/>
              <a:gd name="connsiteX0" fmla="*/ 0 w 3538946"/>
              <a:gd name="connsiteY0" fmla="*/ 0 h 6868160"/>
              <a:gd name="connsiteX1" fmla="*/ 3532358 w 3538946"/>
              <a:gd name="connsiteY1" fmla="*/ 0 h 6868160"/>
              <a:gd name="connsiteX2" fmla="*/ 3537438 w 3538946"/>
              <a:gd name="connsiteY2" fmla="*/ 6856730 h 6868160"/>
              <a:gd name="connsiteX3" fmla="*/ 1391920 w 3538946"/>
              <a:gd name="connsiteY3" fmla="*/ 6868160 h 6868160"/>
              <a:gd name="connsiteX4" fmla="*/ 0 w 3538946"/>
              <a:gd name="connsiteY4" fmla="*/ 0 h 6868160"/>
              <a:gd name="connsiteX0" fmla="*/ 0 w 3546185"/>
              <a:gd name="connsiteY0" fmla="*/ 0 h 6879590"/>
              <a:gd name="connsiteX1" fmla="*/ 3532358 w 3546185"/>
              <a:gd name="connsiteY1" fmla="*/ 0 h 6879590"/>
              <a:gd name="connsiteX2" fmla="*/ 3545058 w 3546185"/>
              <a:gd name="connsiteY2" fmla="*/ 6879590 h 6879590"/>
              <a:gd name="connsiteX3" fmla="*/ 1391920 w 3546185"/>
              <a:gd name="connsiteY3" fmla="*/ 6868160 h 6879590"/>
              <a:gd name="connsiteX4" fmla="*/ 0 w 3546185"/>
              <a:gd name="connsiteY4" fmla="*/ 0 h 6879590"/>
              <a:gd name="connsiteX0" fmla="*/ 0 w 3546185"/>
              <a:gd name="connsiteY0" fmla="*/ 0 h 6879626"/>
              <a:gd name="connsiteX1" fmla="*/ 3532358 w 3546185"/>
              <a:gd name="connsiteY1" fmla="*/ 0 h 6879626"/>
              <a:gd name="connsiteX2" fmla="*/ 3545058 w 3546185"/>
              <a:gd name="connsiteY2" fmla="*/ 6879590 h 6879626"/>
              <a:gd name="connsiteX3" fmla="*/ 1391920 w 3546185"/>
              <a:gd name="connsiteY3" fmla="*/ 6879626 h 6879626"/>
              <a:gd name="connsiteX4" fmla="*/ 0 w 3546185"/>
              <a:gd name="connsiteY4" fmla="*/ 0 h 6879626"/>
              <a:gd name="connsiteX0" fmla="*/ 0 w 5824145"/>
              <a:gd name="connsiteY0" fmla="*/ 0 h 6879626"/>
              <a:gd name="connsiteX1" fmla="*/ 5824145 w 5824145"/>
              <a:gd name="connsiteY1" fmla="*/ 0 h 6879626"/>
              <a:gd name="connsiteX2" fmla="*/ 3545058 w 5824145"/>
              <a:gd name="connsiteY2" fmla="*/ 6879590 h 6879626"/>
              <a:gd name="connsiteX3" fmla="*/ 1391920 w 5824145"/>
              <a:gd name="connsiteY3" fmla="*/ 6879626 h 6879626"/>
              <a:gd name="connsiteX4" fmla="*/ 0 w 5824145"/>
              <a:gd name="connsiteY4" fmla="*/ 0 h 6879626"/>
              <a:gd name="connsiteX0" fmla="*/ 0 w 5824145"/>
              <a:gd name="connsiteY0" fmla="*/ 0 h 6879626"/>
              <a:gd name="connsiteX1" fmla="*/ 5824145 w 5824145"/>
              <a:gd name="connsiteY1" fmla="*/ 0 h 6879626"/>
              <a:gd name="connsiteX2" fmla="*/ 5813696 w 5824145"/>
              <a:gd name="connsiteY2" fmla="*/ 6867978 h 6879626"/>
              <a:gd name="connsiteX3" fmla="*/ 1391920 w 5824145"/>
              <a:gd name="connsiteY3" fmla="*/ 6879626 h 6879626"/>
              <a:gd name="connsiteX4" fmla="*/ 0 w 5824145"/>
              <a:gd name="connsiteY4" fmla="*/ 0 h 6879626"/>
              <a:gd name="connsiteX0" fmla="*/ 0 w 5824145"/>
              <a:gd name="connsiteY0" fmla="*/ 0 h 6879626"/>
              <a:gd name="connsiteX1" fmla="*/ 5824145 w 5824145"/>
              <a:gd name="connsiteY1" fmla="*/ 0 h 6879626"/>
              <a:gd name="connsiteX2" fmla="*/ 5697949 w 5824145"/>
              <a:gd name="connsiteY2" fmla="*/ 5985533 h 6879626"/>
              <a:gd name="connsiteX3" fmla="*/ 1391920 w 5824145"/>
              <a:gd name="connsiteY3" fmla="*/ 6879626 h 6879626"/>
              <a:gd name="connsiteX4" fmla="*/ 0 w 5824145"/>
              <a:gd name="connsiteY4" fmla="*/ 0 h 6879626"/>
              <a:gd name="connsiteX0" fmla="*/ 0 w 5824145"/>
              <a:gd name="connsiteY0" fmla="*/ 0 h 6879626"/>
              <a:gd name="connsiteX1" fmla="*/ 5824145 w 5824145"/>
              <a:gd name="connsiteY1" fmla="*/ 0 h 6879626"/>
              <a:gd name="connsiteX2" fmla="*/ 5778972 w 5824145"/>
              <a:gd name="connsiteY2" fmla="*/ 6252588 h 6879626"/>
              <a:gd name="connsiteX3" fmla="*/ 1391920 w 5824145"/>
              <a:gd name="connsiteY3" fmla="*/ 6879626 h 6879626"/>
              <a:gd name="connsiteX4" fmla="*/ 0 w 5824145"/>
              <a:gd name="connsiteY4" fmla="*/ 0 h 6879626"/>
              <a:gd name="connsiteX0" fmla="*/ 0 w 5827104"/>
              <a:gd name="connsiteY0" fmla="*/ 0 h 6879626"/>
              <a:gd name="connsiteX1" fmla="*/ 5824145 w 5827104"/>
              <a:gd name="connsiteY1" fmla="*/ 0 h 6879626"/>
              <a:gd name="connsiteX2" fmla="*/ 5825271 w 5827104"/>
              <a:gd name="connsiteY2" fmla="*/ 6217755 h 6879626"/>
              <a:gd name="connsiteX3" fmla="*/ 1391920 w 5827104"/>
              <a:gd name="connsiteY3" fmla="*/ 6879626 h 6879626"/>
              <a:gd name="connsiteX4" fmla="*/ 0 w 5827104"/>
              <a:gd name="connsiteY4" fmla="*/ 0 h 6879626"/>
              <a:gd name="connsiteX0" fmla="*/ 0 w 5827104"/>
              <a:gd name="connsiteY0" fmla="*/ 0 h 6217755"/>
              <a:gd name="connsiteX1" fmla="*/ 5824145 w 5827104"/>
              <a:gd name="connsiteY1" fmla="*/ 0 h 6217755"/>
              <a:gd name="connsiteX2" fmla="*/ 5825271 w 5827104"/>
              <a:gd name="connsiteY2" fmla="*/ 6217755 h 6217755"/>
              <a:gd name="connsiteX3" fmla="*/ 1249680 w 5827104"/>
              <a:gd name="connsiteY3" fmla="*/ 6217147 h 6217755"/>
              <a:gd name="connsiteX4" fmla="*/ 0 w 5827104"/>
              <a:gd name="connsiteY4" fmla="*/ 0 h 6217755"/>
              <a:gd name="connsiteX0" fmla="*/ 0 w 5825271"/>
              <a:gd name="connsiteY0" fmla="*/ 0 h 6217755"/>
              <a:gd name="connsiteX1" fmla="*/ 5824145 w 5825271"/>
              <a:gd name="connsiteY1" fmla="*/ 0 h 6217755"/>
              <a:gd name="connsiteX2" fmla="*/ 5825271 w 5825271"/>
              <a:gd name="connsiteY2" fmla="*/ 6217755 h 6217755"/>
              <a:gd name="connsiteX3" fmla="*/ 1249680 w 5825271"/>
              <a:gd name="connsiteY3" fmla="*/ 6217147 h 6217755"/>
              <a:gd name="connsiteX4" fmla="*/ 0 w 5825271"/>
              <a:gd name="connsiteY4" fmla="*/ 0 h 6217755"/>
              <a:gd name="connsiteX0" fmla="*/ 0 w 5825271"/>
              <a:gd name="connsiteY0" fmla="*/ 0 h 6217755"/>
              <a:gd name="connsiteX1" fmla="*/ 5824145 w 5825271"/>
              <a:gd name="connsiteY1" fmla="*/ 0 h 6217755"/>
              <a:gd name="connsiteX2" fmla="*/ 5825271 w 5825271"/>
              <a:gd name="connsiteY2" fmla="*/ 6217755 h 6217755"/>
              <a:gd name="connsiteX3" fmla="*/ 1249680 w 5825271"/>
              <a:gd name="connsiteY3" fmla="*/ 6217147 h 6217755"/>
              <a:gd name="connsiteX4" fmla="*/ 0 w 5825271"/>
              <a:gd name="connsiteY4" fmla="*/ 0 h 6217755"/>
              <a:gd name="connsiteX0" fmla="*/ 0 w 5825271"/>
              <a:gd name="connsiteY0" fmla="*/ 0 h 6217755"/>
              <a:gd name="connsiteX1" fmla="*/ 5824145 w 5825271"/>
              <a:gd name="connsiteY1" fmla="*/ 0 h 6217755"/>
              <a:gd name="connsiteX2" fmla="*/ 5825271 w 5825271"/>
              <a:gd name="connsiteY2" fmla="*/ 6217755 h 6217755"/>
              <a:gd name="connsiteX3" fmla="*/ 1249680 w 5825271"/>
              <a:gd name="connsiteY3" fmla="*/ 6043883 h 6217755"/>
              <a:gd name="connsiteX4" fmla="*/ 0 w 5825271"/>
              <a:gd name="connsiteY4" fmla="*/ 0 h 6217755"/>
              <a:gd name="connsiteX0" fmla="*/ 0 w 5825271"/>
              <a:gd name="connsiteY0" fmla="*/ 0 h 6237531"/>
              <a:gd name="connsiteX1" fmla="*/ 5824145 w 5825271"/>
              <a:gd name="connsiteY1" fmla="*/ 0 h 6237531"/>
              <a:gd name="connsiteX2" fmla="*/ 5825271 w 5825271"/>
              <a:gd name="connsiteY2" fmla="*/ 6217755 h 6237531"/>
              <a:gd name="connsiteX3" fmla="*/ 1259840 w 5825271"/>
              <a:gd name="connsiteY3" fmla="*/ 6237531 h 6237531"/>
              <a:gd name="connsiteX4" fmla="*/ 0 w 5825271"/>
              <a:gd name="connsiteY4" fmla="*/ 0 h 6237531"/>
              <a:gd name="connsiteX0" fmla="*/ 0 w 5825271"/>
              <a:gd name="connsiteY0" fmla="*/ 0 h 6227339"/>
              <a:gd name="connsiteX1" fmla="*/ 5824145 w 5825271"/>
              <a:gd name="connsiteY1" fmla="*/ 0 h 6227339"/>
              <a:gd name="connsiteX2" fmla="*/ 5825271 w 5825271"/>
              <a:gd name="connsiteY2" fmla="*/ 6217755 h 6227339"/>
              <a:gd name="connsiteX3" fmla="*/ 1234440 w 5825271"/>
              <a:gd name="connsiteY3" fmla="*/ 6227339 h 6227339"/>
              <a:gd name="connsiteX4" fmla="*/ 0 w 5825271"/>
              <a:gd name="connsiteY4" fmla="*/ 0 h 6227339"/>
              <a:gd name="connsiteX0" fmla="*/ 0 w 5830351"/>
              <a:gd name="connsiteY0" fmla="*/ 0 h 6238139"/>
              <a:gd name="connsiteX1" fmla="*/ 5824145 w 5830351"/>
              <a:gd name="connsiteY1" fmla="*/ 0 h 6238139"/>
              <a:gd name="connsiteX2" fmla="*/ 5830351 w 5830351"/>
              <a:gd name="connsiteY2" fmla="*/ 6238139 h 6238139"/>
              <a:gd name="connsiteX3" fmla="*/ 1234440 w 5830351"/>
              <a:gd name="connsiteY3" fmla="*/ 6227339 h 6238139"/>
              <a:gd name="connsiteX4" fmla="*/ 0 w 5830351"/>
              <a:gd name="connsiteY4" fmla="*/ 0 h 6238139"/>
              <a:gd name="connsiteX0" fmla="*/ 0 w 5830351"/>
              <a:gd name="connsiteY0" fmla="*/ 0 h 6239569"/>
              <a:gd name="connsiteX1" fmla="*/ 5824145 w 5830351"/>
              <a:gd name="connsiteY1" fmla="*/ 0 h 6239569"/>
              <a:gd name="connsiteX2" fmla="*/ 5830351 w 5830351"/>
              <a:gd name="connsiteY2" fmla="*/ 6238139 h 6239569"/>
              <a:gd name="connsiteX3" fmla="*/ 1234440 w 5830351"/>
              <a:gd name="connsiteY3" fmla="*/ 6239569 h 6239569"/>
              <a:gd name="connsiteX4" fmla="*/ 0 w 5830351"/>
              <a:gd name="connsiteY4" fmla="*/ 0 h 6239569"/>
              <a:gd name="connsiteX0" fmla="*/ 0 w 7225163"/>
              <a:gd name="connsiteY0" fmla="*/ 440488 h 6239569"/>
              <a:gd name="connsiteX1" fmla="*/ 7218957 w 7225163"/>
              <a:gd name="connsiteY1" fmla="*/ 0 h 6239569"/>
              <a:gd name="connsiteX2" fmla="*/ 7225163 w 7225163"/>
              <a:gd name="connsiteY2" fmla="*/ 6238139 h 6239569"/>
              <a:gd name="connsiteX3" fmla="*/ 2629252 w 7225163"/>
              <a:gd name="connsiteY3" fmla="*/ 6239569 h 6239569"/>
              <a:gd name="connsiteX4" fmla="*/ 0 w 7225163"/>
              <a:gd name="connsiteY4" fmla="*/ 440488 h 6239569"/>
              <a:gd name="connsiteX0" fmla="*/ 0 w 7225163"/>
              <a:gd name="connsiteY0" fmla="*/ 440488 h 6252917"/>
              <a:gd name="connsiteX1" fmla="*/ 7218957 w 7225163"/>
              <a:gd name="connsiteY1" fmla="*/ 0 h 6252917"/>
              <a:gd name="connsiteX2" fmla="*/ 7225163 w 7225163"/>
              <a:gd name="connsiteY2" fmla="*/ 6238139 h 6252917"/>
              <a:gd name="connsiteX3" fmla="*/ 1300860 w 7225163"/>
              <a:gd name="connsiteY3" fmla="*/ 6252917 h 6252917"/>
              <a:gd name="connsiteX4" fmla="*/ 0 w 7225163"/>
              <a:gd name="connsiteY4" fmla="*/ 440488 h 6252917"/>
              <a:gd name="connsiteX0" fmla="*/ 0 w 7245526"/>
              <a:gd name="connsiteY0" fmla="*/ 1401553 h 7213982"/>
              <a:gd name="connsiteX1" fmla="*/ 7245526 w 7245526"/>
              <a:gd name="connsiteY1" fmla="*/ 0 h 7213982"/>
              <a:gd name="connsiteX2" fmla="*/ 7225163 w 7245526"/>
              <a:gd name="connsiteY2" fmla="*/ 7199204 h 7213982"/>
              <a:gd name="connsiteX3" fmla="*/ 1300860 w 7245526"/>
              <a:gd name="connsiteY3" fmla="*/ 7213982 h 7213982"/>
              <a:gd name="connsiteX4" fmla="*/ 0 w 7245526"/>
              <a:gd name="connsiteY4" fmla="*/ 1401553 h 7213982"/>
              <a:gd name="connsiteX0" fmla="*/ 0 w 7245526"/>
              <a:gd name="connsiteY0" fmla="*/ 1401553 h 7232575"/>
              <a:gd name="connsiteX1" fmla="*/ 7245526 w 7245526"/>
              <a:gd name="connsiteY1" fmla="*/ 0 h 7232575"/>
              <a:gd name="connsiteX2" fmla="*/ 7238447 w 7245526"/>
              <a:gd name="connsiteY2" fmla="*/ 7232575 h 7232575"/>
              <a:gd name="connsiteX3" fmla="*/ 1300860 w 7245526"/>
              <a:gd name="connsiteY3" fmla="*/ 7213982 h 7232575"/>
              <a:gd name="connsiteX4" fmla="*/ 0 w 7245526"/>
              <a:gd name="connsiteY4" fmla="*/ 1401553 h 7232575"/>
              <a:gd name="connsiteX0" fmla="*/ 0 w 7245526"/>
              <a:gd name="connsiteY0" fmla="*/ 1401553 h 7232575"/>
              <a:gd name="connsiteX1" fmla="*/ 7245526 w 7245526"/>
              <a:gd name="connsiteY1" fmla="*/ 0 h 7232575"/>
              <a:gd name="connsiteX2" fmla="*/ 7238447 w 7245526"/>
              <a:gd name="connsiteY2" fmla="*/ 7232575 h 7232575"/>
              <a:gd name="connsiteX3" fmla="*/ 1307502 w 7245526"/>
              <a:gd name="connsiteY3" fmla="*/ 7220656 h 7232575"/>
              <a:gd name="connsiteX4" fmla="*/ 0 w 7245526"/>
              <a:gd name="connsiteY4" fmla="*/ 1401553 h 7232575"/>
              <a:gd name="connsiteX0" fmla="*/ 0 w 7245526"/>
              <a:gd name="connsiteY0" fmla="*/ 1401553 h 7232575"/>
              <a:gd name="connsiteX1" fmla="*/ 7245526 w 7245526"/>
              <a:gd name="connsiteY1" fmla="*/ 0 h 7232575"/>
              <a:gd name="connsiteX2" fmla="*/ 7238447 w 7245526"/>
              <a:gd name="connsiteY2" fmla="*/ 7232575 h 7232575"/>
              <a:gd name="connsiteX3" fmla="*/ 1320786 w 7245526"/>
              <a:gd name="connsiteY3" fmla="*/ 7230667 h 7232575"/>
              <a:gd name="connsiteX4" fmla="*/ 0 w 7245526"/>
              <a:gd name="connsiteY4" fmla="*/ 1401553 h 7232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45526" h="7232575">
                <a:moveTo>
                  <a:pt x="0" y="1401553"/>
                </a:moveTo>
                <a:lnTo>
                  <a:pt x="7245526" y="0"/>
                </a:lnTo>
                <a:cubicBezTo>
                  <a:pt x="7238753" y="2283883"/>
                  <a:pt x="7237884" y="4123697"/>
                  <a:pt x="7238447" y="7232575"/>
                </a:cubicBezTo>
                <a:lnTo>
                  <a:pt x="1320786" y="7230667"/>
                </a:lnTo>
                <a:lnTo>
                  <a:pt x="0" y="1401553"/>
                </a:lnTo>
                <a:close/>
              </a:path>
            </a:pathLst>
          </a:custGeom>
          <a:solidFill>
            <a:schemeClr val="bg2">
              <a:alpha val="58000"/>
            </a:schemeClr>
          </a:solidFill>
        </p:spPr>
        <p:txBody>
          <a:bodyPr wrap="square" bIns="1188000" anchor="ctr">
            <a:no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Insert image</a:t>
            </a:r>
            <a:br>
              <a:rPr lang="en-GB" dirty="0"/>
            </a:br>
            <a:r>
              <a:rPr lang="en-GB" dirty="0"/>
              <a:t>(overlay optional)</a:t>
            </a:r>
            <a:br>
              <a:rPr lang="en-GB" dirty="0"/>
            </a:br>
            <a:endParaRPr lang="en-GB" dirty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6A3C08CE-0805-EC6A-439A-2F4CFE50E2C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23571" y="3328190"/>
            <a:ext cx="1347469" cy="46149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(x mins)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C1A0828F-1F2C-3202-2434-BEED7ABD2D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13054" y="4497525"/>
            <a:ext cx="2172386" cy="551996"/>
          </a:xfrm>
          <a:prstGeom prst="rect">
            <a:avLst/>
          </a:prstGeom>
          <a:solidFill>
            <a:schemeClr val="accent2"/>
          </a:solidFill>
        </p:spPr>
        <p:txBody>
          <a:bodyPr bIns="0" anchor="ctr"/>
          <a:lstStyle>
            <a:lvl1pPr marL="0" indent="0" algn="ctr">
              <a:buSzPct val="90000"/>
              <a:buFont typeface="Arial" panose="020B0604020202020204" pitchFamily="34" charset="0"/>
              <a:buNone/>
              <a:defRPr sz="2000">
                <a:solidFill>
                  <a:schemeClr val="tx2"/>
                </a:solidFill>
                <a:latin typeface="+mj-lt"/>
              </a:defRPr>
            </a:lvl1pPr>
            <a:lvl2pPr marL="288000" indent="-288000">
              <a:buSzPct val="90000"/>
              <a:buFontTx/>
              <a:buNone/>
              <a:defRPr sz="2100"/>
            </a:lvl2pPr>
            <a:lvl3pPr marL="1143000" indent="-228600">
              <a:buFontTx/>
              <a:buBlip>
                <a:blip r:embed="rId4"/>
              </a:buBlip>
              <a:defRPr sz="1400"/>
            </a:lvl3pPr>
            <a:lvl4pPr marL="1600200" indent="-228600">
              <a:buFontTx/>
              <a:buBlip>
                <a:blip r:embed="rId4"/>
              </a:buBlip>
              <a:defRPr sz="1200"/>
            </a:lvl4pPr>
            <a:lvl5pPr marL="2057400" indent="-228600">
              <a:buFontTx/>
              <a:buBlip>
                <a:blip r:embed="rId4"/>
              </a:buBlip>
              <a:defRPr sz="1200"/>
            </a:lvl5pPr>
          </a:lstStyle>
          <a:p>
            <a:pPr lvl="0"/>
            <a:r>
              <a:rPr lang="en-US" dirty="0"/>
              <a:t>Button</a:t>
            </a:r>
            <a:endParaRPr lang="en-GB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BBEE954-3EC5-898A-CFB7-3BD4BB90E56F}"/>
              </a:ext>
            </a:extLst>
          </p:cNvPr>
          <p:cNvGrpSpPr/>
          <p:nvPr userDrawn="1"/>
        </p:nvGrpSpPr>
        <p:grpSpPr>
          <a:xfrm rot="16200000">
            <a:off x="10886373" y="-444080"/>
            <a:ext cx="437074" cy="2219325"/>
            <a:chOff x="7141845" y="4638675"/>
            <a:chExt cx="437074" cy="2219325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62B76DAE-39AB-38C9-0BE2-C3EBC2FB8CF9}"/>
                </a:ext>
              </a:extLst>
            </p:cNvPr>
            <p:cNvCxnSpPr>
              <a:cxnSpLocks/>
            </p:cNvCxnSpPr>
            <p:nvPr userDrawn="1"/>
          </p:nvCxnSpPr>
          <p:spPr>
            <a:xfrm flipH="1" flipV="1">
              <a:off x="7275195" y="5276850"/>
              <a:ext cx="303724" cy="1581150"/>
            </a:xfrm>
            <a:prstGeom prst="line">
              <a:avLst/>
            </a:prstGeom>
            <a:ln w="63500" cap="rnd">
              <a:solidFill>
                <a:schemeClr val="accent3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A2385CEA-722F-5B7D-B79A-D027EE457717}"/>
                </a:ext>
              </a:extLst>
            </p:cNvPr>
            <p:cNvCxnSpPr>
              <a:cxnSpLocks/>
            </p:cNvCxnSpPr>
            <p:nvPr userDrawn="1"/>
          </p:nvCxnSpPr>
          <p:spPr>
            <a:xfrm flipH="1" flipV="1">
              <a:off x="7141845" y="4638675"/>
              <a:ext cx="76846" cy="400050"/>
            </a:xfrm>
            <a:prstGeom prst="line">
              <a:avLst/>
            </a:prstGeom>
            <a:ln w="63500" cap="rnd">
              <a:solidFill>
                <a:schemeClr val="accent3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777126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-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9DA387C-C06E-6D19-9BCA-B625657A1D4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8A458B71-F033-698E-9EFB-E782D69448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2359" y="742158"/>
            <a:ext cx="2790857" cy="526577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4E702637-04A1-642E-EE76-EFE6F47C67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0250" y="2580641"/>
            <a:ext cx="5899150" cy="1488440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5200">
                <a:solidFill>
                  <a:schemeClr val="bg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B5F33C4B-9B15-FB6D-452B-985DEEDFE732}"/>
              </a:ext>
            </a:extLst>
          </p:cNvPr>
          <p:cNvSpPr/>
          <p:nvPr userDrawn="1"/>
        </p:nvSpPr>
        <p:spPr>
          <a:xfrm>
            <a:off x="9281217" y="2249800"/>
            <a:ext cx="2910783" cy="4609615"/>
          </a:xfrm>
          <a:custGeom>
            <a:avLst/>
            <a:gdLst>
              <a:gd name="connsiteX0" fmla="*/ 2447709 w 2910783"/>
              <a:gd name="connsiteY0" fmla="*/ 0 h 4609615"/>
              <a:gd name="connsiteX1" fmla="*/ 2765875 w 2910783"/>
              <a:gd name="connsiteY1" fmla="*/ 216370 h 4609615"/>
              <a:gd name="connsiteX2" fmla="*/ 2910783 w 2910783"/>
              <a:gd name="connsiteY2" fmla="*/ 340632 h 4609615"/>
              <a:gd name="connsiteX3" fmla="*/ 2910783 w 2910783"/>
              <a:gd name="connsiteY3" fmla="*/ 4609615 h 4609615"/>
              <a:gd name="connsiteX4" fmla="*/ 0 w 2910783"/>
              <a:gd name="connsiteY4" fmla="*/ 4609615 h 4609615"/>
              <a:gd name="connsiteX5" fmla="*/ 611914 w 2910783"/>
              <a:gd name="connsiteY5" fmla="*/ 3457236 h 4609615"/>
              <a:gd name="connsiteX6" fmla="*/ 1458522 w 2910783"/>
              <a:gd name="connsiteY6" fmla="*/ 3208262 h 4609615"/>
              <a:gd name="connsiteX7" fmla="*/ 1336683 w 2910783"/>
              <a:gd name="connsiteY7" fmla="*/ 2092325 h 4609615"/>
              <a:gd name="connsiteX8" fmla="*/ 2447709 w 2910783"/>
              <a:gd name="connsiteY8" fmla="*/ 0 h 4609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10783" h="4609615">
                <a:moveTo>
                  <a:pt x="2447709" y="0"/>
                </a:moveTo>
                <a:cubicBezTo>
                  <a:pt x="2558080" y="65565"/>
                  <a:pt x="2664332" y="137819"/>
                  <a:pt x="2765875" y="216370"/>
                </a:cubicBezTo>
                <a:lnTo>
                  <a:pt x="2910783" y="340632"/>
                </a:lnTo>
                <a:lnTo>
                  <a:pt x="2910783" y="4609615"/>
                </a:lnTo>
                <a:lnTo>
                  <a:pt x="0" y="4609615"/>
                </a:lnTo>
                <a:lnTo>
                  <a:pt x="611914" y="3457236"/>
                </a:lnTo>
                <a:cubicBezTo>
                  <a:pt x="915167" y="3544937"/>
                  <a:pt x="1258596" y="3452483"/>
                  <a:pt x="1458522" y="3208262"/>
                </a:cubicBezTo>
                <a:cubicBezTo>
                  <a:pt x="1734501" y="2871128"/>
                  <a:pt x="1673744" y="2368265"/>
                  <a:pt x="1336683" y="2092325"/>
                </a:cubicBezTo>
                <a:lnTo>
                  <a:pt x="2447709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37" name="Picture Placeholder 36">
            <a:extLst>
              <a:ext uri="{FF2B5EF4-FFF2-40B4-BE49-F238E27FC236}">
                <a16:creationId xmlns:a16="http://schemas.microsoft.com/office/drawing/2014/main" id="{2343568A-F6A3-0530-60D9-C221AA65B0C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064814" y="1830104"/>
            <a:ext cx="4486436" cy="5028603"/>
          </a:xfrm>
          <a:custGeom>
            <a:avLst/>
            <a:gdLst>
              <a:gd name="connsiteX0" fmla="*/ 3173496 w 4486436"/>
              <a:gd name="connsiteY0" fmla="*/ 52 h 5028603"/>
              <a:gd name="connsiteX1" fmla="*/ 4486436 w 4486436"/>
              <a:gd name="connsiteY1" fmla="*/ 291230 h 5028603"/>
              <a:gd name="connsiteX2" fmla="*/ 3375410 w 4486436"/>
              <a:gd name="connsiteY2" fmla="*/ 2383555 h 5028603"/>
              <a:gd name="connsiteX3" fmla="*/ 2528802 w 4486436"/>
              <a:gd name="connsiteY3" fmla="*/ 2632530 h 5028603"/>
              <a:gd name="connsiteX4" fmla="*/ 2650641 w 4486436"/>
              <a:gd name="connsiteY4" fmla="*/ 3748467 h 5028603"/>
              <a:gd name="connsiteX5" fmla="*/ 1970888 w 4486436"/>
              <a:gd name="connsiteY5" fmla="*/ 5028603 h 5028603"/>
              <a:gd name="connsiteX6" fmla="*/ 636743 w 4486436"/>
              <a:gd name="connsiteY6" fmla="*/ 5028603 h 5028603"/>
              <a:gd name="connsiteX7" fmla="*/ 567922 w 4486436"/>
              <a:gd name="connsiteY7" fmla="*/ 4940062 h 5028603"/>
              <a:gd name="connsiteX8" fmla="*/ 657820 w 4486436"/>
              <a:gd name="connsiteY8" fmla="*/ 1210562 h 5028603"/>
              <a:gd name="connsiteX9" fmla="*/ 3173496 w 4486436"/>
              <a:gd name="connsiteY9" fmla="*/ 52 h 50286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486436" h="5028603">
                <a:moveTo>
                  <a:pt x="3173496" y="52"/>
                </a:moveTo>
                <a:cubicBezTo>
                  <a:pt x="3615007" y="2554"/>
                  <a:pt x="4062434" y="96472"/>
                  <a:pt x="4486436" y="291230"/>
                </a:cubicBezTo>
                <a:lnTo>
                  <a:pt x="3375410" y="2383555"/>
                </a:lnTo>
                <a:cubicBezTo>
                  <a:pt x="3072157" y="2295855"/>
                  <a:pt x="2728728" y="2388308"/>
                  <a:pt x="2528802" y="2632530"/>
                </a:cubicBezTo>
                <a:cubicBezTo>
                  <a:pt x="2252823" y="2969664"/>
                  <a:pt x="2313580" y="3472527"/>
                  <a:pt x="2650641" y="3748467"/>
                </a:cubicBezTo>
                <a:lnTo>
                  <a:pt x="1970888" y="5028603"/>
                </a:lnTo>
                <a:lnTo>
                  <a:pt x="636743" y="5028603"/>
                </a:lnTo>
                <a:lnTo>
                  <a:pt x="567922" y="4940062"/>
                </a:lnTo>
                <a:cubicBezTo>
                  <a:pt x="-201425" y="3841304"/>
                  <a:pt x="-206040" y="2327339"/>
                  <a:pt x="657820" y="1210562"/>
                </a:cubicBezTo>
                <a:cubicBezTo>
                  <a:pt x="1259474" y="431499"/>
                  <a:pt x="2202170" y="-5451"/>
                  <a:pt x="3173496" y="52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 tIns="936000" anchor="t">
            <a:noAutofit/>
          </a:bodyPr>
          <a:lstStyle>
            <a:lvl1pPr marL="0" indent="0" algn="ctr">
              <a:buNone/>
              <a:defRPr sz="2000">
                <a:solidFill>
                  <a:schemeClr val="bg2"/>
                </a:solidFill>
              </a:defRPr>
            </a:lvl1pPr>
          </a:lstStyle>
          <a:p>
            <a:r>
              <a:rPr lang="en-GB" dirty="0"/>
              <a:t>Image optional</a:t>
            </a:r>
            <a:br>
              <a:rPr lang="en-GB" dirty="0"/>
            </a:br>
            <a:r>
              <a:rPr lang="en-GB" dirty="0"/>
              <a:t>(Overlay to be </a:t>
            </a:r>
            <a:br>
              <a:rPr lang="en-GB" dirty="0"/>
            </a:br>
            <a:r>
              <a:rPr lang="en-GB" dirty="0"/>
              <a:t>used if photo included)</a:t>
            </a: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94949AF8-7E30-AB24-53C6-AD6C73E69FA0}"/>
              </a:ext>
            </a:extLst>
          </p:cNvPr>
          <p:cNvCxnSpPr>
            <a:cxnSpLocks/>
          </p:cNvCxnSpPr>
          <p:nvPr userDrawn="1"/>
        </p:nvCxnSpPr>
        <p:spPr>
          <a:xfrm flipH="1">
            <a:off x="10037473" y="5448300"/>
            <a:ext cx="308081" cy="598805"/>
          </a:xfrm>
          <a:prstGeom prst="line">
            <a:avLst/>
          </a:prstGeom>
          <a:ln w="63500" cap="rnd">
            <a:solidFill>
              <a:schemeClr val="bg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E9411DA8-092F-77FD-1BB2-ACBA608A3FB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30250" y="4417447"/>
            <a:ext cx="5800493" cy="581273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None/>
              <a:defRPr sz="26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732356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accel="20000" decel="4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2" accel="20000" decel="4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grpId="0" nodeType="withEffect" nodePh="1">
                                  <p:stCondLst>
                                    <p:cond delay="500"/>
                                  </p:stCondLst>
                                  <p:endCondLst>
                                    <p:cond evt="begin" delay="0">
                                      <p:tn val="1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2.5E-6 -2.96296E-6 L -0.06524 0.22315 " pathEditMode="relative" rAng="0" ptsTypes="AA">
                                      <p:cBhvr>
                                        <p:cTn id="29" dur="1000" spd="-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8" y="111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2" grpId="0" animBg="1"/>
      <p:bldP spid="37" grpId="0" animBg="1"/>
      <p:bldP spid="5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ier-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9DA387C-C06E-6D19-9BCA-B625657A1D4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8A458B71-F033-698E-9EFB-E782D69448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2359" y="742158"/>
            <a:ext cx="2790857" cy="526577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4E702637-04A1-642E-EE76-EFE6F47C67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0250" y="2580641"/>
            <a:ext cx="5899150" cy="1488440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5200">
                <a:solidFill>
                  <a:schemeClr val="accent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B5F33C4B-9B15-FB6D-452B-985DEEDFE732}"/>
              </a:ext>
            </a:extLst>
          </p:cNvPr>
          <p:cNvSpPr/>
          <p:nvPr userDrawn="1"/>
        </p:nvSpPr>
        <p:spPr>
          <a:xfrm>
            <a:off x="9281217" y="2249800"/>
            <a:ext cx="2910783" cy="4609615"/>
          </a:xfrm>
          <a:custGeom>
            <a:avLst/>
            <a:gdLst>
              <a:gd name="connsiteX0" fmla="*/ 2447709 w 2910783"/>
              <a:gd name="connsiteY0" fmla="*/ 0 h 4609615"/>
              <a:gd name="connsiteX1" fmla="*/ 2765875 w 2910783"/>
              <a:gd name="connsiteY1" fmla="*/ 216370 h 4609615"/>
              <a:gd name="connsiteX2" fmla="*/ 2910783 w 2910783"/>
              <a:gd name="connsiteY2" fmla="*/ 340632 h 4609615"/>
              <a:gd name="connsiteX3" fmla="*/ 2910783 w 2910783"/>
              <a:gd name="connsiteY3" fmla="*/ 4609615 h 4609615"/>
              <a:gd name="connsiteX4" fmla="*/ 0 w 2910783"/>
              <a:gd name="connsiteY4" fmla="*/ 4609615 h 4609615"/>
              <a:gd name="connsiteX5" fmla="*/ 611914 w 2910783"/>
              <a:gd name="connsiteY5" fmla="*/ 3457236 h 4609615"/>
              <a:gd name="connsiteX6" fmla="*/ 1458522 w 2910783"/>
              <a:gd name="connsiteY6" fmla="*/ 3208262 h 4609615"/>
              <a:gd name="connsiteX7" fmla="*/ 1336683 w 2910783"/>
              <a:gd name="connsiteY7" fmla="*/ 2092325 h 4609615"/>
              <a:gd name="connsiteX8" fmla="*/ 2447709 w 2910783"/>
              <a:gd name="connsiteY8" fmla="*/ 0 h 4609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10783" h="4609615">
                <a:moveTo>
                  <a:pt x="2447709" y="0"/>
                </a:moveTo>
                <a:cubicBezTo>
                  <a:pt x="2558080" y="65565"/>
                  <a:pt x="2664332" y="137819"/>
                  <a:pt x="2765875" y="216370"/>
                </a:cubicBezTo>
                <a:lnTo>
                  <a:pt x="2910783" y="340632"/>
                </a:lnTo>
                <a:lnTo>
                  <a:pt x="2910783" y="4609615"/>
                </a:lnTo>
                <a:lnTo>
                  <a:pt x="0" y="4609615"/>
                </a:lnTo>
                <a:lnTo>
                  <a:pt x="611914" y="3457236"/>
                </a:lnTo>
                <a:cubicBezTo>
                  <a:pt x="915167" y="3544937"/>
                  <a:pt x="1258596" y="3452483"/>
                  <a:pt x="1458522" y="3208262"/>
                </a:cubicBezTo>
                <a:cubicBezTo>
                  <a:pt x="1734501" y="2871128"/>
                  <a:pt x="1673744" y="2368265"/>
                  <a:pt x="1336683" y="2092325"/>
                </a:cubicBezTo>
                <a:lnTo>
                  <a:pt x="2447709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37" name="Picture Placeholder 36">
            <a:extLst>
              <a:ext uri="{FF2B5EF4-FFF2-40B4-BE49-F238E27FC236}">
                <a16:creationId xmlns:a16="http://schemas.microsoft.com/office/drawing/2014/main" id="{2343568A-F6A3-0530-60D9-C221AA65B0C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064814" y="1830104"/>
            <a:ext cx="4486436" cy="5028603"/>
          </a:xfrm>
          <a:custGeom>
            <a:avLst/>
            <a:gdLst>
              <a:gd name="connsiteX0" fmla="*/ 3173496 w 4486436"/>
              <a:gd name="connsiteY0" fmla="*/ 52 h 5028603"/>
              <a:gd name="connsiteX1" fmla="*/ 4486436 w 4486436"/>
              <a:gd name="connsiteY1" fmla="*/ 291230 h 5028603"/>
              <a:gd name="connsiteX2" fmla="*/ 3375410 w 4486436"/>
              <a:gd name="connsiteY2" fmla="*/ 2383555 h 5028603"/>
              <a:gd name="connsiteX3" fmla="*/ 2528802 w 4486436"/>
              <a:gd name="connsiteY3" fmla="*/ 2632530 h 5028603"/>
              <a:gd name="connsiteX4" fmla="*/ 2650641 w 4486436"/>
              <a:gd name="connsiteY4" fmla="*/ 3748467 h 5028603"/>
              <a:gd name="connsiteX5" fmla="*/ 1970888 w 4486436"/>
              <a:gd name="connsiteY5" fmla="*/ 5028603 h 5028603"/>
              <a:gd name="connsiteX6" fmla="*/ 636743 w 4486436"/>
              <a:gd name="connsiteY6" fmla="*/ 5028603 h 5028603"/>
              <a:gd name="connsiteX7" fmla="*/ 567922 w 4486436"/>
              <a:gd name="connsiteY7" fmla="*/ 4940062 h 5028603"/>
              <a:gd name="connsiteX8" fmla="*/ 657820 w 4486436"/>
              <a:gd name="connsiteY8" fmla="*/ 1210562 h 5028603"/>
              <a:gd name="connsiteX9" fmla="*/ 3173496 w 4486436"/>
              <a:gd name="connsiteY9" fmla="*/ 52 h 50286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486436" h="5028603">
                <a:moveTo>
                  <a:pt x="3173496" y="52"/>
                </a:moveTo>
                <a:cubicBezTo>
                  <a:pt x="3615007" y="2554"/>
                  <a:pt x="4062434" y="96472"/>
                  <a:pt x="4486436" y="291230"/>
                </a:cubicBezTo>
                <a:lnTo>
                  <a:pt x="3375410" y="2383555"/>
                </a:lnTo>
                <a:cubicBezTo>
                  <a:pt x="3072157" y="2295855"/>
                  <a:pt x="2728728" y="2388308"/>
                  <a:pt x="2528802" y="2632530"/>
                </a:cubicBezTo>
                <a:cubicBezTo>
                  <a:pt x="2252823" y="2969664"/>
                  <a:pt x="2313580" y="3472527"/>
                  <a:pt x="2650641" y="3748467"/>
                </a:cubicBezTo>
                <a:lnTo>
                  <a:pt x="1970888" y="5028603"/>
                </a:lnTo>
                <a:lnTo>
                  <a:pt x="636743" y="5028603"/>
                </a:lnTo>
                <a:lnTo>
                  <a:pt x="567922" y="4940062"/>
                </a:lnTo>
                <a:cubicBezTo>
                  <a:pt x="-201425" y="3841304"/>
                  <a:pt x="-206040" y="2327339"/>
                  <a:pt x="657820" y="1210562"/>
                </a:cubicBezTo>
                <a:cubicBezTo>
                  <a:pt x="1259474" y="431499"/>
                  <a:pt x="2202170" y="-5451"/>
                  <a:pt x="3173496" y="52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 tIns="936000" anchor="t">
            <a:noAutofit/>
          </a:bodyPr>
          <a:lstStyle>
            <a:lvl1pPr marL="0" indent="0" algn="ctr">
              <a:buNone/>
              <a:defRPr sz="2000">
                <a:solidFill>
                  <a:schemeClr val="bg2"/>
                </a:solidFill>
              </a:defRPr>
            </a:lvl1pPr>
          </a:lstStyle>
          <a:p>
            <a:r>
              <a:rPr lang="en-GB" dirty="0"/>
              <a:t>Image optional</a:t>
            </a:r>
            <a:br>
              <a:rPr lang="en-GB" dirty="0"/>
            </a:br>
            <a:r>
              <a:rPr lang="en-GB" dirty="0"/>
              <a:t>(Overlay to be </a:t>
            </a:r>
            <a:br>
              <a:rPr lang="en-GB" dirty="0"/>
            </a:br>
            <a:r>
              <a:rPr lang="en-GB" dirty="0"/>
              <a:t>used if photo included)</a:t>
            </a: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94949AF8-7E30-AB24-53C6-AD6C73E69FA0}"/>
              </a:ext>
            </a:extLst>
          </p:cNvPr>
          <p:cNvCxnSpPr>
            <a:cxnSpLocks/>
          </p:cNvCxnSpPr>
          <p:nvPr userDrawn="1"/>
        </p:nvCxnSpPr>
        <p:spPr>
          <a:xfrm flipH="1">
            <a:off x="10037473" y="5448300"/>
            <a:ext cx="308081" cy="598805"/>
          </a:xfrm>
          <a:prstGeom prst="line">
            <a:avLst/>
          </a:prstGeom>
          <a:ln w="63500" cap="rnd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E9411DA8-092F-77FD-1BB2-ACBA608A3FB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30250" y="4417447"/>
            <a:ext cx="5800493" cy="581273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None/>
              <a:defRPr sz="26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3890826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accel="20000" decel="4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2" accel="20000" decel="4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grpId="0" nodeType="withEffect" nodePh="1">
                                  <p:stCondLst>
                                    <p:cond delay="500"/>
                                  </p:stCondLst>
                                  <p:endCondLst>
                                    <p:cond evt="begin" delay="0">
                                      <p:tn val="1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2.5E-6 -2.96296E-6 L -0.06524 0.22315 " pathEditMode="relative" rAng="0" ptsTypes="AA">
                                      <p:cBhvr>
                                        <p:cTn id="29" dur="1000" spd="-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8" y="111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2" grpId="0" animBg="1"/>
      <p:bldP spid="37" grpId="0" animBg="1"/>
      <p:bldP spid="5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or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9DA387C-C06E-6D19-9BCA-B625657A1D4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8A458B71-F033-698E-9EFB-E782D69448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2359" y="742158"/>
            <a:ext cx="2790857" cy="526577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4E702637-04A1-642E-EE76-EFE6F47C67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0250" y="3022601"/>
            <a:ext cx="5899150" cy="148844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5200">
                <a:solidFill>
                  <a:schemeClr val="accent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4" name="Picture Placeholder 14">
            <a:extLst>
              <a:ext uri="{FF2B5EF4-FFF2-40B4-BE49-F238E27FC236}">
                <a16:creationId xmlns:a16="http://schemas.microsoft.com/office/drawing/2014/main" id="{CCC2DB44-0D44-30F2-22E8-E2A153C7077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545465" y="831950"/>
            <a:ext cx="2584588" cy="260614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Insert </a:t>
            </a:r>
            <a:br>
              <a:rPr lang="en-GB" dirty="0"/>
            </a:br>
            <a:r>
              <a:rPr lang="en-GB" dirty="0"/>
              <a:t>sector icon</a:t>
            </a:r>
            <a:br>
              <a:rPr lang="en-GB" dirty="0"/>
            </a:br>
            <a:r>
              <a:rPr lang="en-GB" dirty="0"/>
              <a:t>(Type 2)</a:t>
            </a:r>
          </a:p>
        </p:txBody>
      </p:sp>
      <p:sp>
        <p:nvSpPr>
          <p:cNvPr id="6" name="Isosceles Triangle 5">
            <a:extLst>
              <a:ext uri="{FF2B5EF4-FFF2-40B4-BE49-F238E27FC236}">
                <a16:creationId xmlns:a16="http://schemas.microsoft.com/office/drawing/2014/main" id="{8F3AE371-683C-BD29-2EC2-6BF88254F107}"/>
              </a:ext>
            </a:extLst>
          </p:cNvPr>
          <p:cNvSpPr/>
          <p:nvPr userDrawn="1"/>
        </p:nvSpPr>
        <p:spPr>
          <a:xfrm>
            <a:off x="11158102" y="411480"/>
            <a:ext cx="383586" cy="330678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Isosceles Triangle 6">
            <a:extLst>
              <a:ext uri="{FF2B5EF4-FFF2-40B4-BE49-F238E27FC236}">
                <a16:creationId xmlns:a16="http://schemas.microsoft.com/office/drawing/2014/main" id="{7548A811-8FCA-993B-D7E2-82BE4F3E478A}"/>
              </a:ext>
            </a:extLst>
          </p:cNvPr>
          <p:cNvSpPr/>
          <p:nvPr userDrawn="1"/>
        </p:nvSpPr>
        <p:spPr>
          <a:xfrm rot="2256487">
            <a:off x="10892776" y="3715191"/>
            <a:ext cx="444075" cy="382824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0813E0C-E98D-0CC9-7198-73562190C1A7}"/>
              </a:ext>
            </a:extLst>
          </p:cNvPr>
          <p:cNvSpPr/>
          <p:nvPr userDrawn="1"/>
        </p:nvSpPr>
        <p:spPr>
          <a:xfrm>
            <a:off x="11882486" y="1932346"/>
            <a:ext cx="386499" cy="38649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89A3228-5DE8-E199-3C4E-FDC1667C5FDB}"/>
              </a:ext>
            </a:extLst>
          </p:cNvPr>
          <p:cNvSpPr/>
          <p:nvPr userDrawn="1"/>
        </p:nvSpPr>
        <p:spPr>
          <a:xfrm rot="3114077">
            <a:off x="8045852" y="26863"/>
            <a:ext cx="316621" cy="3166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06686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4" grpId="0"/>
      <p:bldP spid="6" grpId="0" animBg="1"/>
      <p:bldP spid="7" grpId="0" animBg="1"/>
      <p:bldP spid="8" grpId="0" animBg="1"/>
      <p:bldP spid="12" grpId="0" animBg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-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9DA387C-C06E-6D19-9BCA-B625657A1D4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F14FCD9-B421-E55E-A27F-852F53456A8E}"/>
              </a:ext>
            </a:extLst>
          </p:cNvPr>
          <p:cNvGrpSpPr/>
          <p:nvPr userDrawn="1"/>
        </p:nvGrpSpPr>
        <p:grpSpPr>
          <a:xfrm>
            <a:off x="7258685" y="3488592"/>
            <a:ext cx="4934378" cy="3396517"/>
            <a:chOff x="7258685" y="3488592"/>
            <a:chExt cx="4934378" cy="3396517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676E7A90-7649-D84E-F161-1E728A9D538D}"/>
                </a:ext>
              </a:extLst>
            </p:cNvPr>
            <p:cNvGrpSpPr/>
            <p:nvPr userDrawn="1"/>
          </p:nvGrpSpPr>
          <p:grpSpPr>
            <a:xfrm>
              <a:off x="7258685" y="3488592"/>
              <a:ext cx="4934378" cy="3396517"/>
              <a:chOff x="-6189992" y="4574457"/>
              <a:chExt cx="7496728" cy="5160278"/>
            </a:xfrm>
          </p:grpSpPr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72C87982-3CE9-FEEB-02CC-BC2A95B8DC94}"/>
                  </a:ext>
                </a:extLst>
              </p:cNvPr>
              <p:cNvSpPr/>
              <p:nvPr userDrawn="1"/>
            </p:nvSpPr>
            <p:spPr>
              <a:xfrm>
                <a:off x="-572937" y="6149699"/>
                <a:ext cx="998913" cy="2108931"/>
              </a:xfrm>
              <a:custGeom>
                <a:avLst/>
                <a:gdLst>
                  <a:gd name="connsiteX0" fmla="*/ 41978 w 998913"/>
                  <a:gd name="connsiteY0" fmla="*/ 0 h 2108931"/>
                  <a:gd name="connsiteX1" fmla="*/ 251242 w 998913"/>
                  <a:gd name="connsiteY1" fmla="*/ 230248 h 2108931"/>
                  <a:gd name="connsiteX2" fmla="*/ 990518 w 998913"/>
                  <a:gd name="connsiteY2" fmla="*/ 1998535 h 2108931"/>
                  <a:gd name="connsiteX3" fmla="*/ 998913 w 998913"/>
                  <a:gd name="connsiteY3" fmla="*/ 2108931 h 2108931"/>
                  <a:gd name="connsiteX4" fmla="*/ 908814 w 998913"/>
                  <a:gd name="connsiteY4" fmla="*/ 2057211 h 2108931"/>
                  <a:gd name="connsiteX5" fmla="*/ 28858 w 998913"/>
                  <a:gd name="connsiteY5" fmla="*/ 60530 h 2108931"/>
                  <a:gd name="connsiteX6" fmla="*/ 41978 w 998913"/>
                  <a:gd name="connsiteY6" fmla="*/ 0 h 21089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98913" h="2108931">
                    <a:moveTo>
                      <a:pt x="41978" y="0"/>
                    </a:moveTo>
                    <a:lnTo>
                      <a:pt x="251242" y="230248"/>
                    </a:lnTo>
                    <a:cubicBezTo>
                      <a:pt x="656263" y="721020"/>
                      <a:pt x="922668" y="1330429"/>
                      <a:pt x="990518" y="1998535"/>
                    </a:cubicBezTo>
                    <a:lnTo>
                      <a:pt x="998913" y="2108931"/>
                    </a:lnTo>
                    <a:lnTo>
                      <a:pt x="908814" y="2057211"/>
                    </a:lnTo>
                    <a:cubicBezTo>
                      <a:pt x="261386" y="1641867"/>
                      <a:pt x="-109666" y="866299"/>
                      <a:pt x="28858" y="60530"/>
                    </a:cubicBezTo>
                    <a:lnTo>
                      <a:pt x="41978" y="0"/>
                    </a:lnTo>
                    <a:close/>
                  </a:path>
                </a:pathLst>
              </a:custGeom>
              <a:ln w="158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GB" dirty="0"/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EEE81AB8-3E5B-9B96-33CA-0B2C7522D39C}"/>
                  </a:ext>
                </a:extLst>
              </p:cNvPr>
              <p:cNvSpPr/>
              <p:nvPr userDrawn="1"/>
            </p:nvSpPr>
            <p:spPr>
              <a:xfrm>
                <a:off x="-530959" y="4574457"/>
                <a:ext cx="1837695" cy="3941773"/>
              </a:xfrm>
              <a:custGeom>
                <a:avLst/>
                <a:gdLst>
                  <a:gd name="connsiteX0" fmla="*/ 1837695 w 1837695"/>
                  <a:gd name="connsiteY0" fmla="*/ 0 h 3941773"/>
                  <a:gd name="connsiteX1" fmla="*/ 1837695 w 1837695"/>
                  <a:gd name="connsiteY1" fmla="*/ 1486148 h 3941773"/>
                  <a:gd name="connsiteX2" fmla="*/ 1441872 w 1837695"/>
                  <a:gd name="connsiteY2" fmla="*/ 1873173 h 3941773"/>
                  <a:gd name="connsiteX3" fmla="*/ 1837695 w 1837695"/>
                  <a:gd name="connsiteY3" fmla="*/ 2455625 h 3941773"/>
                  <a:gd name="connsiteX4" fmla="*/ 1837695 w 1837695"/>
                  <a:gd name="connsiteY4" fmla="*/ 3941773 h 3941773"/>
                  <a:gd name="connsiteX5" fmla="*/ 1597753 w 1837695"/>
                  <a:gd name="connsiteY5" fmla="*/ 3915498 h 3941773"/>
                  <a:gd name="connsiteX6" fmla="*/ 1034316 w 1837695"/>
                  <a:gd name="connsiteY6" fmla="*/ 3728593 h 3941773"/>
                  <a:gd name="connsiteX7" fmla="*/ 956935 w 1837695"/>
                  <a:gd name="connsiteY7" fmla="*/ 3684173 h 3941773"/>
                  <a:gd name="connsiteX8" fmla="*/ 948540 w 1837695"/>
                  <a:gd name="connsiteY8" fmla="*/ 3573777 h 3941773"/>
                  <a:gd name="connsiteX9" fmla="*/ 209264 w 1837695"/>
                  <a:gd name="connsiteY9" fmla="*/ 1805490 h 3941773"/>
                  <a:gd name="connsiteX10" fmla="*/ 0 w 1837695"/>
                  <a:gd name="connsiteY10" fmla="*/ 1575242 h 3941773"/>
                  <a:gd name="connsiteX11" fmla="*/ 22357 w 1837695"/>
                  <a:gd name="connsiteY11" fmla="*/ 1472097 h 3941773"/>
                  <a:gd name="connsiteX12" fmla="*/ 1837695 w 1837695"/>
                  <a:gd name="connsiteY12" fmla="*/ 0 h 39417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837695" h="3941773">
                    <a:moveTo>
                      <a:pt x="1837695" y="0"/>
                    </a:moveTo>
                    <a:lnTo>
                      <a:pt x="1837695" y="1486148"/>
                    </a:lnTo>
                    <a:cubicBezTo>
                      <a:pt x="1643872" y="1526776"/>
                      <a:pt x="1480792" y="1679040"/>
                      <a:pt x="1441872" y="1873173"/>
                    </a:cubicBezTo>
                    <a:cubicBezTo>
                      <a:pt x="1388150" y="2141161"/>
                      <a:pt x="1569759" y="2401903"/>
                      <a:pt x="1837695" y="2455625"/>
                    </a:cubicBezTo>
                    <a:lnTo>
                      <a:pt x="1837695" y="3941773"/>
                    </a:lnTo>
                    <a:cubicBezTo>
                      <a:pt x="1757252" y="3937918"/>
                      <a:pt x="1677125" y="3929145"/>
                      <a:pt x="1597753" y="3915498"/>
                    </a:cubicBezTo>
                    <a:cubicBezTo>
                      <a:pt x="1396311" y="3880867"/>
                      <a:pt x="1207284" y="3816847"/>
                      <a:pt x="1034316" y="3728593"/>
                    </a:cubicBezTo>
                    <a:lnTo>
                      <a:pt x="956935" y="3684173"/>
                    </a:lnTo>
                    <a:lnTo>
                      <a:pt x="948540" y="3573777"/>
                    </a:lnTo>
                    <a:cubicBezTo>
                      <a:pt x="880690" y="2905671"/>
                      <a:pt x="614285" y="2296262"/>
                      <a:pt x="209264" y="1805490"/>
                    </a:cubicBezTo>
                    <a:lnTo>
                      <a:pt x="0" y="1575242"/>
                    </a:lnTo>
                    <a:lnTo>
                      <a:pt x="22357" y="1472097"/>
                    </a:lnTo>
                    <a:cubicBezTo>
                      <a:pt x="234563" y="665888"/>
                      <a:pt x="961029" y="50510"/>
                      <a:pt x="18376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GB" dirty="0"/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C0851A4B-345A-8BC5-E27B-F6817C0B3FA5}"/>
                  </a:ext>
                </a:extLst>
              </p:cNvPr>
              <p:cNvSpPr/>
              <p:nvPr userDrawn="1"/>
            </p:nvSpPr>
            <p:spPr>
              <a:xfrm>
                <a:off x="-6189992" y="5174563"/>
                <a:ext cx="6624673" cy="4560172"/>
              </a:xfrm>
              <a:custGeom>
                <a:avLst/>
                <a:gdLst>
                  <a:gd name="connsiteX0" fmla="*/ 3312337 w 6624673"/>
                  <a:gd name="connsiteY0" fmla="*/ 0 h 4560172"/>
                  <a:gd name="connsiteX1" fmla="*/ 5654513 w 6624673"/>
                  <a:gd name="connsiteY1" fmla="*/ 970161 h 4560172"/>
                  <a:gd name="connsiteX2" fmla="*/ 5659033 w 6624673"/>
                  <a:gd name="connsiteY2" fmla="*/ 975135 h 4560172"/>
                  <a:gd name="connsiteX3" fmla="*/ 5645913 w 6624673"/>
                  <a:gd name="connsiteY3" fmla="*/ 1035665 h 4560172"/>
                  <a:gd name="connsiteX4" fmla="*/ 6525869 w 6624673"/>
                  <a:gd name="connsiteY4" fmla="*/ 3032346 h 4560172"/>
                  <a:gd name="connsiteX5" fmla="*/ 6615969 w 6624673"/>
                  <a:gd name="connsiteY5" fmla="*/ 3084066 h 4560172"/>
                  <a:gd name="connsiteX6" fmla="*/ 6620365 w 6624673"/>
                  <a:gd name="connsiteY6" fmla="*/ 3141885 h 4560172"/>
                  <a:gd name="connsiteX7" fmla="*/ 6624673 w 6624673"/>
                  <a:gd name="connsiteY7" fmla="*/ 3312337 h 4560172"/>
                  <a:gd name="connsiteX8" fmla="*/ 6475757 w 6624673"/>
                  <a:gd name="connsiteY8" fmla="*/ 4297325 h 4560172"/>
                  <a:gd name="connsiteX9" fmla="*/ 6379553 w 6624673"/>
                  <a:gd name="connsiteY9" fmla="*/ 4560172 h 4560172"/>
                  <a:gd name="connsiteX10" fmla="*/ 245120 w 6624673"/>
                  <a:gd name="connsiteY10" fmla="*/ 4560172 h 4560172"/>
                  <a:gd name="connsiteX11" fmla="*/ 148916 w 6624673"/>
                  <a:gd name="connsiteY11" fmla="*/ 4297325 h 4560172"/>
                  <a:gd name="connsiteX12" fmla="*/ 0 w 6624673"/>
                  <a:gd name="connsiteY12" fmla="*/ 3312337 h 4560172"/>
                  <a:gd name="connsiteX13" fmla="*/ 3312337 w 6624673"/>
                  <a:gd name="connsiteY13" fmla="*/ 0 h 4560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6624673" h="4560172">
                    <a:moveTo>
                      <a:pt x="3312337" y="0"/>
                    </a:moveTo>
                    <a:cubicBezTo>
                      <a:pt x="4227014" y="0"/>
                      <a:pt x="5055097" y="370746"/>
                      <a:pt x="5654513" y="970161"/>
                    </a:cubicBezTo>
                    <a:lnTo>
                      <a:pt x="5659033" y="975135"/>
                    </a:lnTo>
                    <a:lnTo>
                      <a:pt x="5645913" y="1035665"/>
                    </a:lnTo>
                    <a:cubicBezTo>
                      <a:pt x="5507389" y="1841434"/>
                      <a:pt x="5878441" y="2617002"/>
                      <a:pt x="6525869" y="3032346"/>
                    </a:cubicBezTo>
                    <a:lnTo>
                      <a:pt x="6615969" y="3084066"/>
                    </a:lnTo>
                    <a:lnTo>
                      <a:pt x="6620365" y="3141885"/>
                    </a:lnTo>
                    <a:cubicBezTo>
                      <a:pt x="6623225" y="3198341"/>
                      <a:pt x="6624673" y="3255170"/>
                      <a:pt x="6624673" y="3312337"/>
                    </a:cubicBezTo>
                    <a:cubicBezTo>
                      <a:pt x="6624673" y="3655341"/>
                      <a:pt x="6572537" y="3986167"/>
                      <a:pt x="6475757" y="4297325"/>
                    </a:cubicBezTo>
                    <a:lnTo>
                      <a:pt x="6379553" y="4560172"/>
                    </a:lnTo>
                    <a:lnTo>
                      <a:pt x="245120" y="4560172"/>
                    </a:lnTo>
                    <a:lnTo>
                      <a:pt x="148916" y="4297325"/>
                    </a:lnTo>
                    <a:cubicBezTo>
                      <a:pt x="52136" y="3986167"/>
                      <a:pt x="0" y="3655341"/>
                      <a:pt x="0" y="3312337"/>
                    </a:cubicBezTo>
                    <a:cubicBezTo>
                      <a:pt x="0" y="1482984"/>
                      <a:pt x="1482984" y="0"/>
                      <a:pt x="3312337" y="0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GB" dirty="0"/>
              </a:p>
            </p:txBody>
          </p:sp>
        </p:grpSp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8A458B71-F033-698E-9EFB-E782D69448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752446" y="5625449"/>
              <a:ext cx="3278227" cy="618534"/>
            </a:xfrm>
            <a:prstGeom prst="rect">
              <a:avLst/>
            </a:prstGeom>
          </p:spPr>
        </p:pic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4E702637-04A1-642E-EE76-EFE6F47C67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4050" y="763270"/>
            <a:ext cx="8535670" cy="2987675"/>
          </a:xfrm>
          <a:prstGeom prst="rect">
            <a:avLst/>
          </a:prstGeom>
          <a:ln>
            <a:noFill/>
          </a:ln>
        </p:spPr>
        <p:txBody>
          <a:bodyPr anchor="t">
            <a:noAutofit/>
          </a:bodyPr>
          <a:lstStyle>
            <a:lvl1pPr>
              <a:lnSpc>
                <a:spcPct val="100000"/>
              </a:lnSpc>
              <a:defRPr sz="5000">
                <a:solidFill>
                  <a:schemeClr val="bg2"/>
                </a:solidFill>
              </a:defRPr>
            </a:lvl1pPr>
          </a:lstStyle>
          <a:p>
            <a:r>
              <a:rPr lang="en-GB" dirty="0"/>
              <a:t>Click to add content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D510711-6FC1-9522-B201-EA0FF1D9FEF7}"/>
              </a:ext>
            </a:extLst>
          </p:cNvPr>
          <p:cNvSpPr txBox="1"/>
          <p:nvPr userDrawn="1"/>
        </p:nvSpPr>
        <p:spPr>
          <a:xfrm>
            <a:off x="733072" y="5269605"/>
            <a:ext cx="6118860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2600" b="1" u="none" dirty="0">
                <a:solidFill>
                  <a:schemeClr val="bg2"/>
                </a:solidFill>
              </a:rPr>
              <a:t>www.discovercreative.careers</a:t>
            </a:r>
            <a:br>
              <a:rPr lang="en-US" sz="2600" b="1" u="none" dirty="0">
                <a:solidFill>
                  <a:schemeClr val="bg2"/>
                </a:solidFill>
              </a:rPr>
            </a:br>
            <a:r>
              <a:rPr lang="en-GB" sz="2600" b="1" u="none" kern="1200" dirty="0">
                <a:solidFill>
                  <a:schemeClr val="bg2"/>
                </a:solidFill>
                <a:latin typeface="+mn-lt"/>
                <a:ea typeface="+mn-ea"/>
                <a:cs typeface="+mn-cs"/>
              </a:rPr>
              <a:t>#DiscoverCreativeCareers</a:t>
            </a:r>
            <a:endParaRPr lang="en-US" sz="2600" b="1" u="none" kern="1200" dirty="0">
              <a:solidFill>
                <a:schemeClr val="bg2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185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2" accel="20000" decel="6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0" grpId="0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-lil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9DA387C-C06E-6D19-9BCA-B625657A1D4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658FC0C-899B-20CB-55F9-B571F7A256F3}"/>
              </a:ext>
            </a:extLst>
          </p:cNvPr>
          <p:cNvGrpSpPr/>
          <p:nvPr userDrawn="1"/>
        </p:nvGrpSpPr>
        <p:grpSpPr>
          <a:xfrm>
            <a:off x="7258685" y="3488592"/>
            <a:ext cx="4934378" cy="3396517"/>
            <a:chOff x="7258685" y="3488592"/>
            <a:chExt cx="4934378" cy="3396517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676E7A90-7649-D84E-F161-1E728A9D538D}"/>
                </a:ext>
              </a:extLst>
            </p:cNvPr>
            <p:cNvGrpSpPr/>
            <p:nvPr userDrawn="1"/>
          </p:nvGrpSpPr>
          <p:grpSpPr>
            <a:xfrm>
              <a:off x="7258685" y="3488592"/>
              <a:ext cx="4934378" cy="3396517"/>
              <a:chOff x="-6189992" y="4574457"/>
              <a:chExt cx="7496728" cy="5160278"/>
            </a:xfrm>
          </p:grpSpPr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72C87982-3CE9-FEEB-02CC-BC2A95B8DC94}"/>
                  </a:ext>
                </a:extLst>
              </p:cNvPr>
              <p:cNvSpPr/>
              <p:nvPr userDrawn="1"/>
            </p:nvSpPr>
            <p:spPr>
              <a:xfrm>
                <a:off x="-572937" y="6149699"/>
                <a:ext cx="998913" cy="2108931"/>
              </a:xfrm>
              <a:custGeom>
                <a:avLst/>
                <a:gdLst>
                  <a:gd name="connsiteX0" fmla="*/ 41978 w 998913"/>
                  <a:gd name="connsiteY0" fmla="*/ 0 h 2108931"/>
                  <a:gd name="connsiteX1" fmla="*/ 251242 w 998913"/>
                  <a:gd name="connsiteY1" fmla="*/ 230248 h 2108931"/>
                  <a:gd name="connsiteX2" fmla="*/ 990518 w 998913"/>
                  <a:gd name="connsiteY2" fmla="*/ 1998535 h 2108931"/>
                  <a:gd name="connsiteX3" fmla="*/ 998913 w 998913"/>
                  <a:gd name="connsiteY3" fmla="*/ 2108931 h 2108931"/>
                  <a:gd name="connsiteX4" fmla="*/ 908814 w 998913"/>
                  <a:gd name="connsiteY4" fmla="*/ 2057211 h 2108931"/>
                  <a:gd name="connsiteX5" fmla="*/ 28858 w 998913"/>
                  <a:gd name="connsiteY5" fmla="*/ 60530 h 2108931"/>
                  <a:gd name="connsiteX6" fmla="*/ 41978 w 998913"/>
                  <a:gd name="connsiteY6" fmla="*/ 0 h 21089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98913" h="2108931">
                    <a:moveTo>
                      <a:pt x="41978" y="0"/>
                    </a:moveTo>
                    <a:lnTo>
                      <a:pt x="251242" y="230248"/>
                    </a:lnTo>
                    <a:cubicBezTo>
                      <a:pt x="656263" y="721020"/>
                      <a:pt x="922668" y="1330429"/>
                      <a:pt x="990518" y="1998535"/>
                    </a:cubicBezTo>
                    <a:lnTo>
                      <a:pt x="998913" y="2108931"/>
                    </a:lnTo>
                    <a:lnTo>
                      <a:pt x="908814" y="2057211"/>
                    </a:lnTo>
                    <a:cubicBezTo>
                      <a:pt x="261386" y="1641867"/>
                      <a:pt x="-109666" y="866299"/>
                      <a:pt x="28858" y="60530"/>
                    </a:cubicBezTo>
                    <a:lnTo>
                      <a:pt x="41978" y="0"/>
                    </a:lnTo>
                    <a:close/>
                  </a:path>
                </a:pathLst>
              </a:custGeom>
              <a:ln w="158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GB" dirty="0"/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EEE81AB8-3E5B-9B96-33CA-0B2C7522D39C}"/>
                  </a:ext>
                </a:extLst>
              </p:cNvPr>
              <p:cNvSpPr/>
              <p:nvPr userDrawn="1"/>
            </p:nvSpPr>
            <p:spPr>
              <a:xfrm>
                <a:off x="-530959" y="4574457"/>
                <a:ext cx="1837695" cy="3941773"/>
              </a:xfrm>
              <a:custGeom>
                <a:avLst/>
                <a:gdLst>
                  <a:gd name="connsiteX0" fmla="*/ 1837695 w 1837695"/>
                  <a:gd name="connsiteY0" fmla="*/ 0 h 3941773"/>
                  <a:gd name="connsiteX1" fmla="*/ 1837695 w 1837695"/>
                  <a:gd name="connsiteY1" fmla="*/ 1486148 h 3941773"/>
                  <a:gd name="connsiteX2" fmla="*/ 1441872 w 1837695"/>
                  <a:gd name="connsiteY2" fmla="*/ 1873173 h 3941773"/>
                  <a:gd name="connsiteX3" fmla="*/ 1837695 w 1837695"/>
                  <a:gd name="connsiteY3" fmla="*/ 2455625 h 3941773"/>
                  <a:gd name="connsiteX4" fmla="*/ 1837695 w 1837695"/>
                  <a:gd name="connsiteY4" fmla="*/ 3941773 h 3941773"/>
                  <a:gd name="connsiteX5" fmla="*/ 1597753 w 1837695"/>
                  <a:gd name="connsiteY5" fmla="*/ 3915498 h 3941773"/>
                  <a:gd name="connsiteX6" fmla="*/ 1034316 w 1837695"/>
                  <a:gd name="connsiteY6" fmla="*/ 3728593 h 3941773"/>
                  <a:gd name="connsiteX7" fmla="*/ 956935 w 1837695"/>
                  <a:gd name="connsiteY7" fmla="*/ 3684173 h 3941773"/>
                  <a:gd name="connsiteX8" fmla="*/ 948540 w 1837695"/>
                  <a:gd name="connsiteY8" fmla="*/ 3573777 h 3941773"/>
                  <a:gd name="connsiteX9" fmla="*/ 209264 w 1837695"/>
                  <a:gd name="connsiteY9" fmla="*/ 1805490 h 3941773"/>
                  <a:gd name="connsiteX10" fmla="*/ 0 w 1837695"/>
                  <a:gd name="connsiteY10" fmla="*/ 1575242 h 3941773"/>
                  <a:gd name="connsiteX11" fmla="*/ 22357 w 1837695"/>
                  <a:gd name="connsiteY11" fmla="*/ 1472097 h 3941773"/>
                  <a:gd name="connsiteX12" fmla="*/ 1837695 w 1837695"/>
                  <a:gd name="connsiteY12" fmla="*/ 0 h 39417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837695" h="3941773">
                    <a:moveTo>
                      <a:pt x="1837695" y="0"/>
                    </a:moveTo>
                    <a:lnTo>
                      <a:pt x="1837695" y="1486148"/>
                    </a:lnTo>
                    <a:cubicBezTo>
                      <a:pt x="1643872" y="1526776"/>
                      <a:pt x="1480792" y="1679040"/>
                      <a:pt x="1441872" y="1873173"/>
                    </a:cubicBezTo>
                    <a:cubicBezTo>
                      <a:pt x="1388150" y="2141161"/>
                      <a:pt x="1569759" y="2401903"/>
                      <a:pt x="1837695" y="2455625"/>
                    </a:cubicBezTo>
                    <a:lnTo>
                      <a:pt x="1837695" y="3941773"/>
                    </a:lnTo>
                    <a:cubicBezTo>
                      <a:pt x="1757252" y="3937918"/>
                      <a:pt x="1677125" y="3929145"/>
                      <a:pt x="1597753" y="3915498"/>
                    </a:cubicBezTo>
                    <a:cubicBezTo>
                      <a:pt x="1396311" y="3880867"/>
                      <a:pt x="1207284" y="3816847"/>
                      <a:pt x="1034316" y="3728593"/>
                    </a:cubicBezTo>
                    <a:lnTo>
                      <a:pt x="956935" y="3684173"/>
                    </a:lnTo>
                    <a:lnTo>
                      <a:pt x="948540" y="3573777"/>
                    </a:lnTo>
                    <a:cubicBezTo>
                      <a:pt x="880690" y="2905671"/>
                      <a:pt x="614285" y="2296262"/>
                      <a:pt x="209264" y="1805490"/>
                    </a:cubicBezTo>
                    <a:lnTo>
                      <a:pt x="0" y="1575242"/>
                    </a:lnTo>
                    <a:lnTo>
                      <a:pt x="22357" y="1472097"/>
                    </a:lnTo>
                    <a:cubicBezTo>
                      <a:pt x="234563" y="665888"/>
                      <a:pt x="961029" y="50510"/>
                      <a:pt x="18376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GB" dirty="0"/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C0851A4B-345A-8BC5-E27B-F6817C0B3FA5}"/>
                  </a:ext>
                </a:extLst>
              </p:cNvPr>
              <p:cNvSpPr/>
              <p:nvPr userDrawn="1"/>
            </p:nvSpPr>
            <p:spPr>
              <a:xfrm>
                <a:off x="-6189992" y="5174563"/>
                <a:ext cx="6624673" cy="4560172"/>
              </a:xfrm>
              <a:custGeom>
                <a:avLst/>
                <a:gdLst>
                  <a:gd name="connsiteX0" fmla="*/ 3312337 w 6624673"/>
                  <a:gd name="connsiteY0" fmla="*/ 0 h 4560172"/>
                  <a:gd name="connsiteX1" fmla="*/ 5654513 w 6624673"/>
                  <a:gd name="connsiteY1" fmla="*/ 970161 h 4560172"/>
                  <a:gd name="connsiteX2" fmla="*/ 5659033 w 6624673"/>
                  <a:gd name="connsiteY2" fmla="*/ 975135 h 4560172"/>
                  <a:gd name="connsiteX3" fmla="*/ 5645913 w 6624673"/>
                  <a:gd name="connsiteY3" fmla="*/ 1035665 h 4560172"/>
                  <a:gd name="connsiteX4" fmla="*/ 6525869 w 6624673"/>
                  <a:gd name="connsiteY4" fmla="*/ 3032346 h 4560172"/>
                  <a:gd name="connsiteX5" fmla="*/ 6615969 w 6624673"/>
                  <a:gd name="connsiteY5" fmla="*/ 3084066 h 4560172"/>
                  <a:gd name="connsiteX6" fmla="*/ 6620365 w 6624673"/>
                  <a:gd name="connsiteY6" fmla="*/ 3141885 h 4560172"/>
                  <a:gd name="connsiteX7" fmla="*/ 6624673 w 6624673"/>
                  <a:gd name="connsiteY7" fmla="*/ 3312337 h 4560172"/>
                  <a:gd name="connsiteX8" fmla="*/ 6475757 w 6624673"/>
                  <a:gd name="connsiteY8" fmla="*/ 4297325 h 4560172"/>
                  <a:gd name="connsiteX9" fmla="*/ 6379553 w 6624673"/>
                  <a:gd name="connsiteY9" fmla="*/ 4560172 h 4560172"/>
                  <a:gd name="connsiteX10" fmla="*/ 245120 w 6624673"/>
                  <a:gd name="connsiteY10" fmla="*/ 4560172 h 4560172"/>
                  <a:gd name="connsiteX11" fmla="*/ 148916 w 6624673"/>
                  <a:gd name="connsiteY11" fmla="*/ 4297325 h 4560172"/>
                  <a:gd name="connsiteX12" fmla="*/ 0 w 6624673"/>
                  <a:gd name="connsiteY12" fmla="*/ 3312337 h 4560172"/>
                  <a:gd name="connsiteX13" fmla="*/ 3312337 w 6624673"/>
                  <a:gd name="connsiteY13" fmla="*/ 0 h 4560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6624673" h="4560172">
                    <a:moveTo>
                      <a:pt x="3312337" y="0"/>
                    </a:moveTo>
                    <a:cubicBezTo>
                      <a:pt x="4227014" y="0"/>
                      <a:pt x="5055097" y="370746"/>
                      <a:pt x="5654513" y="970161"/>
                    </a:cubicBezTo>
                    <a:lnTo>
                      <a:pt x="5659033" y="975135"/>
                    </a:lnTo>
                    <a:lnTo>
                      <a:pt x="5645913" y="1035665"/>
                    </a:lnTo>
                    <a:cubicBezTo>
                      <a:pt x="5507389" y="1841434"/>
                      <a:pt x="5878441" y="2617002"/>
                      <a:pt x="6525869" y="3032346"/>
                    </a:cubicBezTo>
                    <a:lnTo>
                      <a:pt x="6615969" y="3084066"/>
                    </a:lnTo>
                    <a:lnTo>
                      <a:pt x="6620365" y="3141885"/>
                    </a:lnTo>
                    <a:cubicBezTo>
                      <a:pt x="6623225" y="3198341"/>
                      <a:pt x="6624673" y="3255170"/>
                      <a:pt x="6624673" y="3312337"/>
                    </a:cubicBezTo>
                    <a:cubicBezTo>
                      <a:pt x="6624673" y="3655341"/>
                      <a:pt x="6572537" y="3986167"/>
                      <a:pt x="6475757" y="4297325"/>
                    </a:cubicBezTo>
                    <a:lnTo>
                      <a:pt x="6379553" y="4560172"/>
                    </a:lnTo>
                    <a:lnTo>
                      <a:pt x="245120" y="4560172"/>
                    </a:lnTo>
                    <a:lnTo>
                      <a:pt x="148916" y="4297325"/>
                    </a:lnTo>
                    <a:cubicBezTo>
                      <a:pt x="52136" y="3986167"/>
                      <a:pt x="0" y="3655341"/>
                      <a:pt x="0" y="3312337"/>
                    </a:cubicBezTo>
                    <a:cubicBezTo>
                      <a:pt x="0" y="1482984"/>
                      <a:pt x="1482984" y="0"/>
                      <a:pt x="3312337" y="0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GB" dirty="0"/>
              </a:p>
            </p:txBody>
          </p:sp>
        </p:grpSp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8A458B71-F033-698E-9EFB-E782D69448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752446" y="5625449"/>
              <a:ext cx="3278227" cy="618534"/>
            </a:xfrm>
            <a:prstGeom prst="rect">
              <a:avLst/>
            </a:prstGeom>
          </p:spPr>
        </p:pic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4E702637-04A1-642E-EE76-EFE6F47C67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4050" y="763270"/>
            <a:ext cx="8535670" cy="2987675"/>
          </a:xfrm>
          <a:prstGeom prst="rect">
            <a:avLst/>
          </a:prstGeom>
          <a:ln>
            <a:noFill/>
          </a:ln>
        </p:spPr>
        <p:txBody>
          <a:bodyPr anchor="t">
            <a:noAutofit/>
          </a:bodyPr>
          <a:lstStyle>
            <a:lvl1pPr>
              <a:lnSpc>
                <a:spcPct val="100000"/>
              </a:lnSpc>
              <a:defRPr sz="5000"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Click to add content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D510711-6FC1-9522-B201-EA0FF1D9FEF7}"/>
              </a:ext>
            </a:extLst>
          </p:cNvPr>
          <p:cNvSpPr txBox="1"/>
          <p:nvPr userDrawn="1"/>
        </p:nvSpPr>
        <p:spPr>
          <a:xfrm>
            <a:off x="733072" y="5269605"/>
            <a:ext cx="6118860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2600" b="1" u="none" dirty="0">
                <a:solidFill>
                  <a:schemeClr val="tx2"/>
                </a:solidFill>
              </a:rPr>
              <a:t>www.discovercreative.careers</a:t>
            </a:r>
            <a:br>
              <a:rPr lang="en-US" sz="2600" b="1" u="none" dirty="0">
                <a:solidFill>
                  <a:schemeClr val="tx2"/>
                </a:solidFill>
              </a:rPr>
            </a:br>
            <a:r>
              <a:rPr lang="en-GB" sz="2600" b="1" u="none" kern="12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#DiscoverCreativeCareers</a:t>
            </a:r>
            <a:endParaRPr lang="en-US" sz="2600" b="1" u="none" kern="12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0879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2" accel="20000" decel="6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0" grpId="0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8E04BF5-96AD-E21A-8438-E2B07F280085}"/>
              </a:ext>
            </a:extLst>
          </p:cNvPr>
          <p:cNvSpPr/>
          <p:nvPr userDrawn="1"/>
        </p:nvSpPr>
        <p:spPr>
          <a:xfrm>
            <a:off x="0" y="6217920"/>
            <a:ext cx="12192000" cy="64008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8A458B71-F033-698E-9EFB-E782D69448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87290" y="6450151"/>
            <a:ext cx="1240204" cy="234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073ACE08-FF9B-6D8B-BECB-DB71494B6B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840" y="605790"/>
            <a:ext cx="7519670" cy="1141730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38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Insert title</a:t>
            </a:r>
            <a:endParaRPr lang="en-GB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B665C2F-7CF9-F66D-2218-1519AC5AFCB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5073" y="2353310"/>
            <a:ext cx="8043012" cy="3275330"/>
          </a:xfrm>
          <a:prstGeom prst="rect">
            <a:avLst/>
          </a:prstGeom>
        </p:spPr>
        <p:txBody>
          <a:bodyPr/>
          <a:lstStyle>
            <a:lvl1pPr marL="288000" indent="-288000">
              <a:buSzPct val="90000"/>
              <a:buFontTx/>
              <a:buBlip>
                <a:blip r:embed="rId4"/>
              </a:buBlip>
              <a:defRPr sz="2000"/>
            </a:lvl1pPr>
            <a:lvl2pPr marL="288000" indent="-288000">
              <a:buSzPct val="90000"/>
              <a:buFontTx/>
              <a:buNone/>
              <a:defRPr sz="2100"/>
            </a:lvl2pPr>
            <a:lvl3pPr marL="1143000" indent="-228600">
              <a:buFontTx/>
              <a:buBlip>
                <a:blip r:embed="rId4"/>
              </a:buBlip>
              <a:defRPr sz="1400"/>
            </a:lvl3pPr>
            <a:lvl4pPr marL="1600200" indent="-228600">
              <a:buFontTx/>
              <a:buBlip>
                <a:blip r:embed="rId4"/>
              </a:buBlip>
              <a:defRPr sz="1200"/>
            </a:lvl4pPr>
            <a:lvl5pPr marL="2057400" indent="-228600">
              <a:buFontTx/>
              <a:buBlip>
                <a:blip r:embed="rId4"/>
              </a:buBlip>
              <a:defRPr sz="1200"/>
            </a:lvl5pPr>
          </a:lstStyle>
          <a:p>
            <a:pPr lvl="0"/>
            <a:r>
              <a:rPr lang="en-US" dirty="0"/>
              <a:t>Click to insert text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073643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8E04BF5-96AD-E21A-8438-E2B07F280085}"/>
              </a:ext>
            </a:extLst>
          </p:cNvPr>
          <p:cNvSpPr/>
          <p:nvPr userDrawn="1"/>
        </p:nvSpPr>
        <p:spPr>
          <a:xfrm>
            <a:off x="0" y="6217920"/>
            <a:ext cx="12192000" cy="64008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8A458B71-F033-698E-9EFB-E782D69448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87290" y="6450151"/>
            <a:ext cx="1240204" cy="234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073ACE08-FF9B-6D8B-BECB-DB71494B6B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840" y="605790"/>
            <a:ext cx="7519670" cy="1141730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38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Insert title</a:t>
            </a:r>
            <a:endParaRPr lang="en-GB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B665C2F-7CF9-F66D-2218-1519AC5AFCB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5073" y="2353310"/>
            <a:ext cx="8043012" cy="3275330"/>
          </a:xfrm>
          <a:prstGeom prst="rect">
            <a:avLst/>
          </a:prstGeom>
        </p:spPr>
        <p:txBody>
          <a:bodyPr/>
          <a:lstStyle>
            <a:lvl1pPr marL="288000" indent="-288000">
              <a:buSzPct val="90000"/>
              <a:buFontTx/>
              <a:buBlip>
                <a:blip r:embed="rId4"/>
              </a:buBlip>
              <a:defRPr sz="2000"/>
            </a:lvl1pPr>
            <a:lvl2pPr marL="288000" indent="-288000">
              <a:buSzPct val="90000"/>
              <a:buFontTx/>
              <a:buNone/>
              <a:defRPr sz="2100"/>
            </a:lvl2pPr>
            <a:lvl3pPr marL="1143000" indent="-228600">
              <a:buFontTx/>
              <a:buBlip>
                <a:blip r:embed="rId4"/>
              </a:buBlip>
              <a:defRPr sz="1400"/>
            </a:lvl3pPr>
            <a:lvl4pPr marL="1600200" indent="-228600">
              <a:buFontTx/>
              <a:buBlip>
                <a:blip r:embed="rId4"/>
              </a:buBlip>
              <a:defRPr sz="1200"/>
            </a:lvl4pPr>
            <a:lvl5pPr marL="2057400" indent="-228600">
              <a:buFontTx/>
              <a:buBlip>
                <a:blip r:embed="rId4"/>
              </a:buBlip>
              <a:defRPr sz="1200"/>
            </a:lvl5pPr>
          </a:lstStyle>
          <a:p>
            <a:pPr lvl="0"/>
            <a:r>
              <a:rPr lang="en-US" dirty="0"/>
              <a:t>Click to insert text</a:t>
            </a:r>
            <a:endParaRPr lang="en-GB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EB92D3B-CFA4-8E26-65F4-38A0F44BADB9}"/>
              </a:ext>
            </a:extLst>
          </p:cNvPr>
          <p:cNvSpPr/>
          <p:nvPr userDrawn="1"/>
        </p:nvSpPr>
        <p:spPr>
          <a:xfrm rot="579093">
            <a:off x="8785404" y="-116052"/>
            <a:ext cx="1227330" cy="1110528"/>
          </a:xfrm>
          <a:custGeom>
            <a:avLst/>
            <a:gdLst>
              <a:gd name="connsiteX0" fmla="*/ 0 w 1223256"/>
              <a:gd name="connsiteY0" fmla="*/ 0 h 1223256"/>
              <a:gd name="connsiteX1" fmla="*/ 1223256 w 1223256"/>
              <a:gd name="connsiteY1" fmla="*/ 0 h 1223256"/>
              <a:gd name="connsiteX2" fmla="*/ 1223256 w 1223256"/>
              <a:gd name="connsiteY2" fmla="*/ 1223256 h 1223256"/>
              <a:gd name="connsiteX3" fmla="*/ 0 w 1223256"/>
              <a:gd name="connsiteY3" fmla="*/ 1223256 h 1223256"/>
              <a:gd name="connsiteX4" fmla="*/ 0 w 1223256"/>
              <a:gd name="connsiteY4" fmla="*/ 0 h 1223256"/>
              <a:gd name="connsiteX0" fmla="*/ 4074 w 1227330"/>
              <a:gd name="connsiteY0" fmla="*/ 0 h 1223256"/>
              <a:gd name="connsiteX1" fmla="*/ 1227330 w 1227330"/>
              <a:gd name="connsiteY1" fmla="*/ 0 h 1223256"/>
              <a:gd name="connsiteX2" fmla="*/ 1227330 w 1227330"/>
              <a:gd name="connsiteY2" fmla="*/ 1223256 h 1223256"/>
              <a:gd name="connsiteX3" fmla="*/ 4074 w 1227330"/>
              <a:gd name="connsiteY3" fmla="*/ 1223256 h 1223256"/>
              <a:gd name="connsiteX4" fmla="*/ 0 w 1227330"/>
              <a:gd name="connsiteY4" fmla="*/ 326209 h 1223256"/>
              <a:gd name="connsiteX5" fmla="*/ 4074 w 1227330"/>
              <a:gd name="connsiteY5" fmla="*/ 0 h 1223256"/>
              <a:gd name="connsiteX0" fmla="*/ 4074 w 1227330"/>
              <a:gd name="connsiteY0" fmla="*/ 0 h 1223256"/>
              <a:gd name="connsiteX1" fmla="*/ 1227330 w 1227330"/>
              <a:gd name="connsiteY1" fmla="*/ 0 h 1223256"/>
              <a:gd name="connsiteX2" fmla="*/ 1218950 w 1227330"/>
              <a:gd name="connsiteY2" fmla="*/ 112728 h 1223256"/>
              <a:gd name="connsiteX3" fmla="*/ 1227330 w 1227330"/>
              <a:gd name="connsiteY3" fmla="*/ 1223256 h 1223256"/>
              <a:gd name="connsiteX4" fmla="*/ 4074 w 1227330"/>
              <a:gd name="connsiteY4" fmla="*/ 1223256 h 1223256"/>
              <a:gd name="connsiteX5" fmla="*/ 0 w 1227330"/>
              <a:gd name="connsiteY5" fmla="*/ 326209 h 1223256"/>
              <a:gd name="connsiteX6" fmla="*/ 4074 w 1227330"/>
              <a:gd name="connsiteY6" fmla="*/ 0 h 1223256"/>
              <a:gd name="connsiteX0" fmla="*/ 1227330 w 1318770"/>
              <a:gd name="connsiteY0" fmla="*/ 0 h 1223256"/>
              <a:gd name="connsiteX1" fmla="*/ 1218950 w 1318770"/>
              <a:gd name="connsiteY1" fmla="*/ 112728 h 1223256"/>
              <a:gd name="connsiteX2" fmla="*/ 1227330 w 1318770"/>
              <a:gd name="connsiteY2" fmla="*/ 1223256 h 1223256"/>
              <a:gd name="connsiteX3" fmla="*/ 4074 w 1318770"/>
              <a:gd name="connsiteY3" fmla="*/ 1223256 h 1223256"/>
              <a:gd name="connsiteX4" fmla="*/ 0 w 1318770"/>
              <a:gd name="connsiteY4" fmla="*/ 326209 h 1223256"/>
              <a:gd name="connsiteX5" fmla="*/ 4074 w 1318770"/>
              <a:gd name="connsiteY5" fmla="*/ 0 h 1223256"/>
              <a:gd name="connsiteX6" fmla="*/ 1318770 w 1318770"/>
              <a:gd name="connsiteY6" fmla="*/ 91440 h 1223256"/>
              <a:gd name="connsiteX0" fmla="*/ 1227330 w 1227330"/>
              <a:gd name="connsiteY0" fmla="*/ 0 h 1223256"/>
              <a:gd name="connsiteX1" fmla="*/ 1218950 w 1227330"/>
              <a:gd name="connsiteY1" fmla="*/ 112728 h 1223256"/>
              <a:gd name="connsiteX2" fmla="*/ 1227330 w 1227330"/>
              <a:gd name="connsiteY2" fmla="*/ 1223256 h 1223256"/>
              <a:gd name="connsiteX3" fmla="*/ 4074 w 1227330"/>
              <a:gd name="connsiteY3" fmla="*/ 1223256 h 1223256"/>
              <a:gd name="connsiteX4" fmla="*/ 0 w 1227330"/>
              <a:gd name="connsiteY4" fmla="*/ 326209 h 1223256"/>
              <a:gd name="connsiteX5" fmla="*/ 4074 w 1227330"/>
              <a:gd name="connsiteY5" fmla="*/ 0 h 1223256"/>
              <a:gd name="connsiteX0" fmla="*/ 1218950 w 1227330"/>
              <a:gd name="connsiteY0" fmla="*/ 112728 h 1223256"/>
              <a:gd name="connsiteX1" fmla="*/ 1227330 w 1227330"/>
              <a:gd name="connsiteY1" fmla="*/ 1223256 h 1223256"/>
              <a:gd name="connsiteX2" fmla="*/ 4074 w 1227330"/>
              <a:gd name="connsiteY2" fmla="*/ 1223256 h 1223256"/>
              <a:gd name="connsiteX3" fmla="*/ 0 w 1227330"/>
              <a:gd name="connsiteY3" fmla="*/ 326209 h 1223256"/>
              <a:gd name="connsiteX4" fmla="*/ 4074 w 1227330"/>
              <a:gd name="connsiteY4" fmla="*/ 0 h 1223256"/>
              <a:gd name="connsiteX0" fmla="*/ 1218950 w 1227330"/>
              <a:gd name="connsiteY0" fmla="*/ 0 h 1110528"/>
              <a:gd name="connsiteX1" fmla="*/ 1227330 w 1227330"/>
              <a:gd name="connsiteY1" fmla="*/ 1110528 h 1110528"/>
              <a:gd name="connsiteX2" fmla="*/ 4074 w 1227330"/>
              <a:gd name="connsiteY2" fmla="*/ 1110528 h 1110528"/>
              <a:gd name="connsiteX3" fmla="*/ 0 w 1227330"/>
              <a:gd name="connsiteY3" fmla="*/ 213481 h 1110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7330" h="1110528">
                <a:moveTo>
                  <a:pt x="1218950" y="0"/>
                </a:moveTo>
                <a:cubicBezTo>
                  <a:pt x="1221743" y="370176"/>
                  <a:pt x="1224537" y="740352"/>
                  <a:pt x="1227330" y="1110528"/>
                </a:cubicBezTo>
                <a:lnTo>
                  <a:pt x="4074" y="1110528"/>
                </a:lnTo>
                <a:lnTo>
                  <a:pt x="0" y="213481"/>
                </a:lnTo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1F954B5-AB0D-5189-70B2-B8D28B97C4AF}"/>
              </a:ext>
            </a:extLst>
          </p:cNvPr>
          <p:cNvSpPr/>
          <p:nvPr userDrawn="1"/>
        </p:nvSpPr>
        <p:spPr>
          <a:xfrm rot="20594745">
            <a:off x="10799038" y="1682873"/>
            <a:ext cx="1676251" cy="1726607"/>
          </a:xfrm>
          <a:custGeom>
            <a:avLst/>
            <a:gdLst>
              <a:gd name="connsiteX0" fmla="*/ 0 w 1718718"/>
              <a:gd name="connsiteY0" fmla="*/ 0 h 1718718"/>
              <a:gd name="connsiteX1" fmla="*/ 1718718 w 1718718"/>
              <a:gd name="connsiteY1" fmla="*/ 0 h 1718718"/>
              <a:gd name="connsiteX2" fmla="*/ 1718718 w 1718718"/>
              <a:gd name="connsiteY2" fmla="*/ 1718718 h 1718718"/>
              <a:gd name="connsiteX3" fmla="*/ 0 w 1718718"/>
              <a:gd name="connsiteY3" fmla="*/ 1718718 h 1718718"/>
              <a:gd name="connsiteX4" fmla="*/ 0 w 1718718"/>
              <a:gd name="connsiteY4" fmla="*/ 0 h 1718718"/>
              <a:gd name="connsiteX0" fmla="*/ 0 w 1718718"/>
              <a:gd name="connsiteY0" fmla="*/ 276 h 1718994"/>
              <a:gd name="connsiteX1" fmla="*/ 1676251 w 1718718"/>
              <a:gd name="connsiteY1" fmla="*/ 0 h 1718994"/>
              <a:gd name="connsiteX2" fmla="*/ 1718718 w 1718718"/>
              <a:gd name="connsiteY2" fmla="*/ 276 h 1718994"/>
              <a:gd name="connsiteX3" fmla="*/ 1718718 w 1718718"/>
              <a:gd name="connsiteY3" fmla="*/ 1718994 h 1718994"/>
              <a:gd name="connsiteX4" fmla="*/ 0 w 1718718"/>
              <a:gd name="connsiteY4" fmla="*/ 1718994 h 1718994"/>
              <a:gd name="connsiteX5" fmla="*/ 0 w 1718718"/>
              <a:gd name="connsiteY5" fmla="*/ 276 h 1718994"/>
              <a:gd name="connsiteX0" fmla="*/ 1718718 w 1810158"/>
              <a:gd name="connsiteY0" fmla="*/ 276 h 1718994"/>
              <a:gd name="connsiteX1" fmla="*/ 1718718 w 1810158"/>
              <a:gd name="connsiteY1" fmla="*/ 1718994 h 1718994"/>
              <a:gd name="connsiteX2" fmla="*/ 0 w 1810158"/>
              <a:gd name="connsiteY2" fmla="*/ 1718994 h 1718994"/>
              <a:gd name="connsiteX3" fmla="*/ 0 w 1810158"/>
              <a:gd name="connsiteY3" fmla="*/ 276 h 1718994"/>
              <a:gd name="connsiteX4" fmla="*/ 1676251 w 1810158"/>
              <a:gd name="connsiteY4" fmla="*/ 0 h 1718994"/>
              <a:gd name="connsiteX5" fmla="*/ 1810158 w 1810158"/>
              <a:gd name="connsiteY5" fmla="*/ 91716 h 1718994"/>
              <a:gd name="connsiteX0" fmla="*/ 1718718 w 1718718"/>
              <a:gd name="connsiteY0" fmla="*/ 276 h 1718994"/>
              <a:gd name="connsiteX1" fmla="*/ 1718718 w 1718718"/>
              <a:gd name="connsiteY1" fmla="*/ 1718994 h 1718994"/>
              <a:gd name="connsiteX2" fmla="*/ 0 w 1718718"/>
              <a:gd name="connsiteY2" fmla="*/ 1718994 h 1718994"/>
              <a:gd name="connsiteX3" fmla="*/ 0 w 1718718"/>
              <a:gd name="connsiteY3" fmla="*/ 276 h 1718994"/>
              <a:gd name="connsiteX4" fmla="*/ 1676251 w 1718718"/>
              <a:gd name="connsiteY4" fmla="*/ 0 h 1718994"/>
              <a:gd name="connsiteX0" fmla="*/ 1718718 w 1718718"/>
              <a:gd name="connsiteY0" fmla="*/ 276 h 1726607"/>
              <a:gd name="connsiteX1" fmla="*/ 1718718 w 1718718"/>
              <a:gd name="connsiteY1" fmla="*/ 1718994 h 1726607"/>
              <a:gd name="connsiteX2" fmla="*/ 1159322 w 1718718"/>
              <a:gd name="connsiteY2" fmla="*/ 1726607 h 1726607"/>
              <a:gd name="connsiteX3" fmla="*/ 0 w 1718718"/>
              <a:gd name="connsiteY3" fmla="*/ 1718994 h 1726607"/>
              <a:gd name="connsiteX4" fmla="*/ 0 w 1718718"/>
              <a:gd name="connsiteY4" fmla="*/ 276 h 1726607"/>
              <a:gd name="connsiteX5" fmla="*/ 1676251 w 1718718"/>
              <a:gd name="connsiteY5" fmla="*/ 0 h 1726607"/>
              <a:gd name="connsiteX0" fmla="*/ 1718718 w 1718718"/>
              <a:gd name="connsiteY0" fmla="*/ 276 h 1726607"/>
              <a:gd name="connsiteX1" fmla="*/ 1159322 w 1718718"/>
              <a:gd name="connsiteY1" fmla="*/ 1726607 h 1726607"/>
              <a:gd name="connsiteX2" fmla="*/ 0 w 1718718"/>
              <a:gd name="connsiteY2" fmla="*/ 1718994 h 1726607"/>
              <a:gd name="connsiteX3" fmla="*/ 0 w 1718718"/>
              <a:gd name="connsiteY3" fmla="*/ 276 h 1726607"/>
              <a:gd name="connsiteX4" fmla="*/ 1676251 w 1718718"/>
              <a:gd name="connsiteY4" fmla="*/ 0 h 1726607"/>
              <a:gd name="connsiteX0" fmla="*/ 1159322 w 1676251"/>
              <a:gd name="connsiteY0" fmla="*/ 1726607 h 1726607"/>
              <a:gd name="connsiteX1" fmla="*/ 0 w 1676251"/>
              <a:gd name="connsiteY1" fmla="*/ 1718994 h 1726607"/>
              <a:gd name="connsiteX2" fmla="*/ 0 w 1676251"/>
              <a:gd name="connsiteY2" fmla="*/ 276 h 1726607"/>
              <a:gd name="connsiteX3" fmla="*/ 1676251 w 1676251"/>
              <a:gd name="connsiteY3" fmla="*/ 0 h 1726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76251" h="1726607">
                <a:moveTo>
                  <a:pt x="1159322" y="1726607"/>
                </a:moveTo>
                <a:lnTo>
                  <a:pt x="0" y="1718994"/>
                </a:lnTo>
                <a:lnTo>
                  <a:pt x="0" y="276"/>
                </a:lnTo>
                <a:lnTo>
                  <a:pt x="1676251" y="0"/>
                </a:lnTo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" name="Isosceles Triangle 14">
            <a:extLst>
              <a:ext uri="{FF2B5EF4-FFF2-40B4-BE49-F238E27FC236}">
                <a16:creationId xmlns:a16="http://schemas.microsoft.com/office/drawing/2014/main" id="{39E41D1C-892D-78CA-A084-A9157E8C3EFC}"/>
              </a:ext>
            </a:extLst>
          </p:cNvPr>
          <p:cNvSpPr/>
          <p:nvPr userDrawn="1"/>
        </p:nvSpPr>
        <p:spPr>
          <a:xfrm rot="9900000">
            <a:off x="11148629" y="649057"/>
            <a:ext cx="377139" cy="325120"/>
          </a:xfrm>
          <a:prstGeom prst="triangl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19AD4487-45B5-6C53-AC3C-0A9EF69A4C59}"/>
              </a:ext>
            </a:extLst>
          </p:cNvPr>
          <p:cNvSpPr/>
          <p:nvPr userDrawn="1"/>
        </p:nvSpPr>
        <p:spPr>
          <a:xfrm>
            <a:off x="9621520" y="1656080"/>
            <a:ext cx="345440" cy="34544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9B7D33FF-2FC7-2C87-E5DB-6B9138706CEC}"/>
              </a:ext>
            </a:extLst>
          </p:cNvPr>
          <p:cNvSpPr/>
          <p:nvPr userDrawn="1"/>
        </p:nvSpPr>
        <p:spPr>
          <a:xfrm rot="9256416">
            <a:off x="11797733" y="4011500"/>
            <a:ext cx="346595" cy="298789"/>
          </a:xfrm>
          <a:prstGeom prst="triangl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331005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4031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17173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83469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58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9.xml"/><Relationship Id="rId1" Type="http://schemas.openxmlformats.org/officeDocument/2006/relationships/video" Target="https://www.youtube.com/embed/0Utp5ogtMxE?feature=oembed" TargetMode="External"/><Relationship Id="rId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0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Relationship Id="rId1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1.xml"/><Relationship Id="rId1" Type="http://schemas.openxmlformats.org/officeDocument/2006/relationships/video" Target="https://player.vimeo.com/video/834374827?app_id=122963" TargetMode="External"/><Relationship Id="rId4" Type="http://schemas.openxmlformats.org/officeDocument/2006/relationships/image" Target="../media/image2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Graphical user interface, text&#10;&#10;Description automatically generated with medium confidence">
            <a:extLst>
              <a:ext uri="{FF2B5EF4-FFF2-40B4-BE49-F238E27FC236}">
                <a16:creationId xmlns:a16="http://schemas.microsoft.com/office/drawing/2014/main" id="{31A8CE02-4E80-73E2-FB6A-629929A5D0E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5" r="2505"/>
          <a:stretch/>
        </p:blipFill>
        <p:spPr>
          <a:xfrm>
            <a:off x="820119" y="5232400"/>
            <a:ext cx="2744883" cy="913380"/>
          </a:xfrm>
        </p:spPr>
      </p:pic>
    </p:spTree>
    <p:extLst>
      <p:ext uri="{BB962C8B-B14F-4D97-AF65-F5344CB8AC3E}">
        <p14:creationId xmlns:p14="http://schemas.microsoft.com/office/powerpoint/2010/main" val="8236741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067468F-E11F-8EE9-C82F-50E9BF23B1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Skills: AI </a:t>
            </a:r>
            <a:br>
              <a:rPr lang="en-US" dirty="0"/>
            </a:br>
            <a:br>
              <a:rPr lang="en-US" dirty="0"/>
            </a:br>
            <a:endParaRPr lang="en-GB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B7B3A5A-4DC1-E08D-4DB9-3CD96C6BDC2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7137" y="1470454"/>
            <a:ext cx="5568863" cy="2557849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Nesta’s </a:t>
            </a:r>
            <a:r>
              <a:rPr lang="en-US" i="1" dirty="0"/>
              <a:t>Creativity and the future of work </a:t>
            </a:r>
            <a:r>
              <a:rPr lang="en-US" dirty="0"/>
              <a:t>report finds that…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Our future economy will be build on creativity and technology combined with AI and automation taking on many routine tasks</a:t>
            </a:r>
          </a:p>
          <a:p>
            <a:r>
              <a:rPr lang="en-US" dirty="0">
                <a:ea typeface="Verdana"/>
                <a:cs typeface="Verdana"/>
                <a:sym typeface="Verdana"/>
              </a:rPr>
              <a:t>But this doesn’t mean all the jobs will disappear…</a:t>
            </a:r>
          </a:p>
          <a:p>
            <a:r>
              <a:rPr lang="en-US" b="0" i="0" dirty="0">
                <a:effectLst/>
                <a:cs typeface="Arial" panose="020B0604020202020204" pitchFamily="34" charset="0"/>
              </a:rPr>
              <a:t>With artificial intelligence taking on more routine tasks, there will be opportunities for people who combine creative, technical and social skills - skills which are automation-resistant.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1" name="Picture Placeholder 10" descr="CPU with binary numbers and blueprint">
            <a:extLst>
              <a:ext uri="{FF2B5EF4-FFF2-40B4-BE49-F238E27FC236}">
                <a16:creationId xmlns:a16="http://schemas.microsoft.com/office/drawing/2014/main" id="{8CD0987B-940D-421F-A46B-2369F5678E66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l="23634" r="23634"/>
          <a:stretch>
            <a:fillRect/>
          </a:stretch>
        </p:blipFill>
        <p:spPr/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067468F-E11F-8EE9-C82F-50E9BF23B1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840" y="605790"/>
            <a:ext cx="9480260" cy="1141730"/>
          </a:xfrm>
        </p:spPr>
        <p:txBody>
          <a:bodyPr/>
          <a:lstStyle/>
          <a:p>
            <a:r>
              <a:rPr lang="en-US" dirty="0"/>
              <a:t>Future Skills: Creative Apps</a:t>
            </a:r>
            <a:endParaRPr lang="en-GB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986AB3C-102C-2483-17D5-51FD6EBE424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5073" y="1747520"/>
            <a:ext cx="8043012" cy="3881120"/>
          </a:xfrm>
        </p:spPr>
        <p:txBody>
          <a:bodyPr/>
          <a:lstStyle/>
          <a:p>
            <a:r>
              <a:rPr lang="en-US" sz="3600" dirty="0" err="1"/>
              <a:t>Colormind</a:t>
            </a:r>
            <a:endParaRPr lang="en-US" sz="3600" dirty="0"/>
          </a:p>
          <a:p>
            <a:r>
              <a:rPr lang="en-US" sz="3600" dirty="0"/>
              <a:t>NVIDIA Canvas</a:t>
            </a:r>
          </a:p>
          <a:p>
            <a:r>
              <a:rPr lang="en-US" sz="3600" dirty="0"/>
              <a:t>Eb Synth</a:t>
            </a:r>
          </a:p>
          <a:p>
            <a:r>
              <a:rPr lang="en-US" sz="3600" dirty="0"/>
              <a:t>Runway</a:t>
            </a:r>
          </a:p>
          <a:p>
            <a:r>
              <a:rPr lang="en-US" sz="3600" dirty="0"/>
              <a:t>Dream Studio</a:t>
            </a: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27902033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4A5752-FAFF-CF8F-6290-AF7E9C07B8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</a:t>
            </a:r>
            <a:r>
              <a:rPr lang="en-GB" dirty="0" err="1"/>
              <a:t>ebate</a:t>
            </a:r>
            <a:r>
              <a:rPr lang="en-GB" dirty="0"/>
              <a:t> time…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14425F-1BB3-3B5E-0845-CB9FD3900DD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Is AI a useful resource?</a:t>
            </a:r>
          </a:p>
          <a:p>
            <a:r>
              <a:rPr lang="en-GB" dirty="0"/>
              <a:t>What are the pros and cons of AI?</a:t>
            </a:r>
          </a:p>
        </p:txBody>
      </p:sp>
      <p:pic>
        <p:nvPicPr>
          <p:cNvPr id="6" name="Picture Placeholder 5" descr="Shape, icon, arrow&#10;&#10;Description automatically generated">
            <a:extLst>
              <a:ext uri="{FF2B5EF4-FFF2-40B4-BE49-F238E27FC236}">
                <a16:creationId xmlns:a16="http://schemas.microsoft.com/office/drawing/2014/main" id="{7AE32F06-AFB8-D48C-38A8-24CD05EBDF81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075" t="-11264" r="-3438" b="-12900"/>
          <a:stretch/>
        </p:blipFill>
        <p:spPr>
          <a:xfrm>
            <a:off x="5636029" y="2457740"/>
            <a:ext cx="919941" cy="794748"/>
          </a:xfrm>
        </p:spPr>
      </p:pic>
    </p:spTree>
    <p:extLst>
      <p:ext uri="{BB962C8B-B14F-4D97-AF65-F5344CB8AC3E}">
        <p14:creationId xmlns:p14="http://schemas.microsoft.com/office/powerpoint/2010/main" val="30496843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nline Media 8" title="Star Wars III: Revenge of the Sith | End Credits (Music Only ;)">
            <a:hlinkClick r:id="" action="ppaction://media"/>
            <a:extLst>
              <a:ext uri="{FF2B5EF4-FFF2-40B4-BE49-F238E27FC236}">
                <a16:creationId xmlns:a16="http://schemas.microsoft.com/office/drawing/2014/main" id="{B0211513-534D-A3F4-02B1-92FF2441A720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314097" y="1176655"/>
            <a:ext cx="7563805" cy="427355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D33572C-A25B-DCC9-EBD1-179929ADC69D}"/>
              </a:ext>
            </a:extLst>
          </p:cNvPr>
          <p:cNvSpPr txBox="1"/>
          <p:nvPr/>
        </p:nvSpPr>
        <p:spPr>
          <a:xfrm>
            <a:off x="2198447" y="5660390"/>
            <a:ext cx="779510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0D0D0D"/>
                </a:solidFill>
              </a:rPr>
              <a:t>Which roles have you not heard of before? Write them down.</a:t>
            </a:r>
            <a:endParaRPr lang="en-GB" sz="2200" dirty="0">
              <a:solidFill>
                <a:srgbClr val="0D0D0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3871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4A5752-FAFF-CF8F-6290-AF7E9C07B8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Jobs you could consider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14425F-1BB3-3B5E-0845-CB9FD3900DD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74494" y="3144794"/>
            <a:ext cx="8043012" cy="1346425"/>
          </a:xfrm>
        </p:spPr>
        <p:txBody>
          <a:bodyPr/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US" sz="4400" i="0" u="none" strike="noStrike" cap="none" dirty="0">
                <a:ea typeface="Verdana"/>
                <a:cs typeface="Verdana"/>
                <a:sym typeface="Verdana"/>
              </a:rPr>
              <a:t>The creative industries </a:t>
            </a:r>
            <a:r>
              <a:rPr lang="en-US" sz="4400" dirty="0">
                <a:ea typeface="Verdana"/>
                <a:cs typeface="Verdana"/>
                <a:sym typeface="Verdana"/>
              </a:rPr>
              <a:t>need…</a:t>
            </a:r>
            <a:endParaRPr lang="en-US" sz="4400" i="0" u="none" strike="noStrike" cap="none" dirty="0">
              <a:ea typeface="Verdana"/>
              <a:cs typeface="Verdana"/>
              <a:sym typeface="Verdana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991597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13"/>
          <p:cNvSpPr txBox="1"/>
          <p:nvPr/>
        </p:nvSpPr>
        <p:spPr>
          <a:xfrm>
            <a:off x="321300" y="2077134"/>
            <a:ext cx="5774700" cy="21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14300" marR="0" lvl="0" indent="0" algn="ctr" rtl="0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0" i="0" u="none" strike="noStrike" cap="none" dirty="0">
                <a:solidFill>
                  <a:schemeClr val="tx1"/>
                </a:solidFill>
                <a:latin typeface="+mn-lt"/>
                <a:ea typeface="Verdana"/>
                <a:cs typeface="Verdana"/>
                <a:sym typeface="Verdana"/>
              </a:rPr>
              <a:t>Animators, artists</a:t>
            </a:r>
            <a:endParaRPr sz="3600" b="0" i="0" u="none" strike="noStrike" cap="none" dirty="0">
              <a:solidFill>
                <a:schemeClr val="tx1"/>
              </a:solidFill>
              <a:latin typeface="+mn-lt"/>
              <a:ea typeface="Verdana"/>
              <a:cs typeface="Verdana"/>
              <a:sym typeface="Verdana"/>
            </a:endParaRPr>
          </a:p>
          <a:p>
            <a:pPr marL="114300" marR="0" lvl="0" indent="0" algn="ctr" rtl="0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3600" b="0" i="0" u="none" strike="noStrike" cap="none" dirty="0">
                <a:solidFill>
                  <a:schemeClr val="tx1"/>
                </a:solidFill>
                <a:latin typeface="+mn-lt"/>
                <a:ea typeface="Verdana"/>
                <a:cs typeface="Verdana"/>
                <a:sym typeface="Verdana"/>
              </a:rPr>
              <a:t>musicians, performers,</a:t>
            </a:r>
            <a:endParaRPr sz="3600" b="0" i="0" u="none" strike="noStrike" cap="none" dirty="0">
              <a:solidFill>
                <a:schemeClr val="tx1"/>
              </a:solidFill>
              <a:latin typeface="+mn-lt"/>
              <a:ea typeface="Verdana"/>
              <a:cs typeface="Verdana"/>
              <a:sym typeface="Verdana"/>
            </a:endParaRPr>
          </a:p>
          <a:p>
            <a:pPr marL="114300" marR="0" lvl="0" indent="0" algn="ctr" rtl="0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3600" b="0" i="0" u="none" strike="noStrike" cap="none" dirty="0">
                <a:solidFill>
                  <a:schemeClr val="tx1"/>
                </a:solidFill>
                <a:latin typeface="+mn-lt"/>
                <a:ea typeface="Verdana"/>
                <a:cs typeface="Verdana"/>
                <a:sym typeface="Verdana"/>
              </a:rPr>
              <a:t> designers...</a:t>
            </a:r>
            <a:endParaRPr sz="3600" b="0" i="0" u="none" strike="noStrike" cap="none" dirty="0">
              <a:solidFill>
                <a:schemeClr val="tx1"/>
              </a:solidFill>
              <a:latin typeface="+mn-lt"/>
              <a:ea typeface="Verdana"/>
              <a:cs typeface="Verdana"/>
              <a:sym typeface="Verdana"/>
            </a:endParaRP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10EFA5DD-23A8-AEB7-195E-A04F419EF4A1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t="4055" b="4055"/>
          <a:stretch/>
        </p:blipFill>
        <p:spPr/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BE0BFC-1427-FBDD-84F5-D283EE1B475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44773" y="2176746"/>
            <a:ext cx="5490927" cy="3550954"/>
          </a:xfrm>
        </p:spPr>
        <p:txBody>
          <a:bodyPr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3600" dirty="0"/>
              <a:t>Architects, game developers, or visual effects artists</a:t>
            </a:r>
            <a:endParaRPr lang="en-GB" sz="3600" dirty="0"/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A4C4C0B2-833E-20F9-D853-536839878A1D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t="1210" b="1210"/>
          <a:stretch/>
        </p:blipFill>
        <p:spPr/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96DAB6-BEE3-3E60-2B29-366C254E385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5074" y="2672046"/>
            <a:ext cx="5759460" cy="2999549"/>
          </a:xfrm>
        </p:spPr>
        <p:txBody>
          <a:bodyPr/>
          <a:lstStyle/>
          <a:p>
            <a:pPr marL="0" indent="0" algn="ctr">
              <a:buNone/>
            </a:pPr>
            <a:r>
              <a:rPr lang="en-US" sz="3600" dirty="0"/>
              <a:t>Publishers, production assistants and researchers</a:t>
            </a:r>
            <a:endParaRPr lang="en-GB" sz="3600" dirty="0"/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578ECDF2-BB20-9816-4480-BBEB961AE225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l="815" r="815"/>
          <a:stretch/>
        </p:blipFill>
        <p:spPr/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C61847-336F-B161-00CD-04C2354CF5E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sz="3600" dirty="0"/>
              <a:t>Events coordinators, producers, education &amp; engagement managers</a:t>
            </a:r>
            <a:endParaRPr lang="en-GB" sz="3600" dirty="0"/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C0ABE662-9E35-CD00-6C03-15841CC6D81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l="2754" r="2754"/>
          <a:stretch/>
        </p:blipFill>
        <p:spPr/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C110EE-5900-003B-671D-B3AD734544D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sz="3600" dirty="0"/>
              <a:t>Sound engineers, lighting technicians and stage managers</a:t>
            </a:r>
            <a:endParaRPr lang="en-GB" sz="3600" dirty="0"/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8E829FD7-96CE-380D-5680-53218AA492B7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t="6094" b="6094"/>
          <a:stretch/>
        </p:blipFill>
        <p:spPr/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BCED6F-21DC-828D-B9B5-8404175337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Creative Industries</a:t>
            </a:r>
          </a:p>
        </p:txBody>
      </p:sp>
      <p:pic>
        <p:nvPicPr>
          <p:cNvPr id="6" name="Picture Placeholder 5" descr="A person holding a clapper board&#10;&#10;Description automatically generated with medium confidence">
            <a:extLst>
              <a:ext uri="{FF2B5EF4-FFF2-40B4-BE49-F238E27FC236}">
                <a16:creationId xmlns:a16="http://schemas.microsoft.com/office/drawing/2014/main" id="{590A6D72-629A-1A72-54A5-E290F651B77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24903" r="24903"/>
          <a:stretch>
            <a:fillRect/>
          </a:stretch>
        </p:blipFill>
        <p:spPr>
          <a:xfrm>
            <a:off x="7064814" y="1895418"/>
            <a:ext cx="4486436" cy="5028603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6F6D4A-7A33-1D30-99CE-A0F2ED5EC46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An Introduction</a:t>
            </a:r>
          </a:p>
        </p:txBody>
      </p:sp>
    </p:spTree>
    <p:extLst>
      <p:ext uri="{BB962C8B-B14F-4D97-AF65-F5344CB8AC3E}">
        <p14:creationId xmlns:p14="http://schemas.microsoft.com/office/powerpoint/2010/main" val="19847276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18"/>
          <p:cNvSpPr txBox="1"/>
          <p:nvPr/>
        </p:nvSpPr>
        <p:spPr>
          <a:xfrm>
            <a:off x="52300" y="1997600"/>
            <a:ext cx="5774700" cy="21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14300" marR="0" lvl="0" indent="0" algn="ctr" rtl="0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3600" b="0" i="0" u="none" strike="noStrike" cap="none" dirty="0">
                <a:solidFill>
                  <a:srgbClr val="06484C"/>
                </a:solidFill>
                <a:latin typeface="+mn-lt"/>
                <a:ea typeface="Verdana"/>
                <a:cs typeface="Verdana"/>
                <a:sym typeface="Verdana"/>
              </a:rPr>
              <a:t>...</a:t>
            </a:r>
            <a:r>
              <a:rPr lang="en-US" sz="3600" b="0" i="0" u="none" strike="noStrike" cap="none" dirty="0">
                <a:solidFill>
                  <a:schemeClr val="tx1"/>
                </a:solidFill>
                <a:latin typeface="+mn-lt"/>
                <a:ea typeface="Verdana"/>
                <a:cs typeface="Verdana"/>
                <a:sym typeface="Verdana"/>
              </a:rPr>
              <a:t>Marketing managers, fundraisers, and administrators</a:t>
            </a:r>
            <a:endParaRPr sz="3600" b="0" i="0" u="none" strike="noStrike" cap="none" dirty="0">
              <a:solidFill>
                <a:schemeClr val="tx1"/>
              </a:solidFill>
              <a:latin typeface="+mn-lt"/>
              <a:ea typeface="Verdana"/>
              <a:cs typeface="Verdana"/>
              <a:sym typeface="Verdana"/>
            </a:endParaRP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E63A3224-B8A5-048B-1FA6-8D47FFCD178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l="18755" r="18755"/>
          <a:stretch/>
        </p:blipFill>
        <p:spPr/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9"/>
          <p:cNvSpPr txBox="1"/>
          <p:nvPr/>
        </p:nvSpPr>
        <p:spPr>
          <a:xfrm>
            <a:off x="240262" y="2057234"/>
            <a:ext cx="5774700" cy="2735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14300" marR="0" lvl="0" indent="0" algn="ctr" rtl="0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3600" b="0" i="0" u="none" strike="noStrike" cap="none" dirty="0">
                <a:solidFill>
                  <a:schemeClr val="tx1"/>
                </a:solidFill>
                <a:latin typeface="+mn-lt"/>
                <a:ea typeface="Verdana"/>
                <a:cs typeface="Verdana"/>
                <a:sym typeface="Verdana"/>
              </a:rPr>
              <a:t>Lawyers, accountants,</a:t>
            </a:r>
            <a:endParaRPr sz="3600" dirty="0">
              <a:solidFill>
                <a:schemeClr val="tx1"/>
              </a:solidFill>
              <a:latin typeface="+mn-lt"/>
            </a:endParaRPr>
          </a:p>
          <a:p>
            <a:pPr marL="114300" marR="0" lvl="0" indent="0" algn="ctr" rtl="0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3600" b="0" i="0" u="none" strike="noStrike" cap="none" dirty="0">
                <a:solidFill>
                  <a:schemeClr val="tx1"/>
                </a:solidFill>
                <a:latin typeface="+mn-lt"/>
                <a:ea typeface="Verdana"/>
                <a:cs typeface="Verdana"/>
                <a:sym typeface="Verdana"/>
              </a:rPr>
              <a:t> HR professionals, and</a:t>
            </a:r>
            <a:endParaRPr sz="3600" dirty="0">
              <a:solidFill>
                <a:schemeClr val="tx1"/>
              </a:solidFill>
              <a:latin typeface="+mn-lt"/>
            </a:endParaRPr>
          </a:p>
          <a:p>
            <a:pPr marL="114300" marR="0" lvl="0" indent="0" algn="ctr" rtl="0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3600" b="0" i="0" u="none" strike="noStrike" cap="none" dirty="0">
                <a:solidFill>
                  <a:schemeClr val="tx1"/>
                </a:solidFill>
                <a:latin typeface="+mn-lt"/>
                <a:ea typeface="Verdana"/>
                <a:cs typeface="Verdana"/>
                <a:sym typeface="Verdana"/>
              </a:rPr>
              <a:t> business managers...</a:t>
            </a:r>
            <a:endParaRPr sz="3600" b="0" i="0" u="none" strike="noStrike" cap="none" dirty="0">
              <a:solidFill>
                <a:schemeClr val="tx1"/>
              </a:solidFill>
              <a:latin typeface="+mn-lt"/>
              <a:ea typeface="Verdana"/>
              <a:cs typeface="Verdana"/>
              <a:sym typeface="Verdana"/>
            </a:endParaRP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04178996-B22C-58B3-5669-E79DF53456BA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t="8180" b="8180"/>
          <a:stretch/>
        </p:blipFill>
        <p:spPr/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20"/>
          <p:cNvSpPr txBox="1"/>
          <p:nvPr/>
        </p:nvSpPr>
        <p:spPr>
          <a:xfrm>
            <a:off x="-58992" y="2033238"/>
            <a:ext cx="5927100" cy="2791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1430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3600" b="0" i="0" u="none" strike="noStrike" cap="none" dirty="0">
                <a:solidFill>
                  <a:schemeClr val="tx1"/>
                </a:solidFill>
                <a:latin typeface="+mn-lt"/>
                <a:ea typeface="Verdana"/>
                <a:cs typeface="Verdana"/>
                <a:sym typeface="Verdana"/>
              </a:rPr>
              <a:t>plus, carpenters,</a:t>
            </a:r>
            <a:endParaRPr dirty="0">
              <a:solidFill>
                <a:schemeClr val="tx1"/>
              </a:solidFill>
              <a:latin typeface="+mn-lt"/>
            </a:endParaRPr>
          </a:p>
          <a:p>
            <a:pPr marL="11430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3600" b="0" i="0" u="none" strike="noStrike" cap="none" dirty="0">
                <a:solidFill>
                  <a:schemeClr val="tx1"/>
                </a:solidFill>
                <a:latin typeface="+mn-lt"/>
                <a:ea typeface="Verdana"/>
                <a:cs typeface="Verdana"/>
                <a:sym typeface="Verdana"/>
              </a:rPr>
              <a:t> electricians, hair &amp;</a:t>
            </a:r>
            <a:endParaRPr dirty="0">
              <a:solidFill>
                <a:schemeClr val="tx1"/>
              </a:solidFill>
              <a:latin typeface="+mn-lt"/>
            </a:endParaRPr>
          </a:p>
          <a:p>
            <a:pPr marL="11430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3600" b="0" i="0" u="none" strike="noStrike" cap="none" dirty="0">
                <a:solidFill>
                  <a:schemeClr val="tx1"/>
                </a:solidFill>
                <a:latin typeface="+mn-lt"/>
                <a:ea typeface="Verdana"/>
                <a:cs typeface="Verdana"/>
                <a:sym typeface="Verdana"/>
              </a:rPr>
              <a:t> make-up stylists,</a:t>
            </a:r>
            <a:endParaRPr dirty="0">
              <a:solidFill>
                <a:schemeClr val="tx1"/>
              </a:solidFill>
              <a:latin typeface="+mn-lt"/>
            </a:endParaRPr>
          </a:p>
          <a:p>
            <a:pPr marL="11430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3600" b="0" i="0" u="none" strike="noStrike" cap="none" dirty="0">
                <a:solidFill>
                  <a:schemeClr val="tx1"/>
                </a:solidFill>
                <a:latin typeface="+mn-lt"/>
                <a:ea typeface="Verdana"/>
                <a:cs typeface="Verdana"/>
                <a:sym typeface="Verdana"/>
              </a:rPr>
              <a:t> caterers and more!</a:t>
            </a:r>
            <a:endParaRPr sz="3600" b="0" i="0" u="none" strike="noStrike" cap="none" dirty="0">
              <a:solidFill>
                <a:schemeClr val="tx1"/>
              </a:solidFill>
              <a:latin typeface="+mn-lt"/>
              <a:ea typeface="Verdana"/>
              <a:cs typeface="Verdana"/>
              <a:sym typeface="Verdana"/>
            </a:endParaRPr>
          </a:p>
          <a:p>
            <a:pPr marL="11430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3600" b="0" i="0" u="none" strike="noStrike" cap="none" dirty="0">
              <a:solidFill>
                <a:srgbClr val="06484C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8515588D-BB5F-3823-AED0-180306A7D5EC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t="3771" b="3771"/>
          <a:stretch/>
        </p:blipFill>
        <p:spPr>
          <a:xfrm>
            <a:off x="6364533" y="-191386"/>
            <a:ext cx="5830351" cy="6219988"/>
          </a:xfr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BA02F294-5623-5E1A-F2A6-4815B4016B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069" y="390845"/>
            <a:ext cx="11368279" cy="1141730"/>
          </a:xfrm>
        </p:spPr>
        <p:txBody>
          <a:bodyPr/>
          <a:lstStyle/>
          <a:p>
            <a:r>
              <a:rPr lang="en-US" dirty="0"/>
              <a:t>Skills Shortages UK Creative Industries</a:t>
            </a:r>
            <a:endParaRPr lang="en-GB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E75EA9A-B5CC-9952-4E6F-C343452F2F88}"/>
              </a:ext>
            </a:extLst>
          </p:cNvPr>
          <p:cNvSpPr/>
          <p:nvPr/>
        </p:nvSpPr>
        <p:spPr>
          <a:xfrm>
            <a:off x="132866" y="1542197"/>
            <a:ext cx="2360320" cy="4408353"/>
          </a:xfrm>
          <a:prstGeom prst="rect">
            <a:avLst/>
          </a:prstGeom>
          <a:solidFill>
            <a:srgbClr val="EDE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8568090-5067-7148-FEF5-264805821A3F}"/>
              </a:ext>
            </a:extLst>
          </p:cNvPr>
          <p:cNvSpPr/>
          <p:nvPr/>
        </p:nvSpPr>
        <p:spPr>
          <a:xfrm>
            <a:off x="2659639" y="1542197"/>
            <a:ext cx="2310049" cy="4433517"/>
          </a:xfrm>
          <a:prstGeom prst="rect">
            <a:avLst/>
          </a:prstGeom>
          <a:solidFill>
            <a:srgbClr val="EDE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51E2D-7EF5-59C4-E787-D322A5A79FEC}"/>
              </a:ext>
            </a:extLst>
          </p:cNvPr>
          <p:cNvSpPr/>
          <p:nvPr/>
        </p:nvSpPr>
        <p:spPr>
          <a:xfrm>
            <a:off x="5083462" y="1542197"/>
            <a:ext cx="2304508" cy="4433517"/>
          </a:xfrm>
          <a:prstGeom prst="rect">
            <a:avLst/>
          </a:prstGeom>
          <a:solidFill>
            <a:srgbClr val="EDE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7A0A3E8-6414-4435-097C-F5B2F6815AEC}"/>
              </a:ext>
            </a:extLst>
          </p:cNvPr>
          <p:cNvSpPr/>
          <p:nvPr/>
        </p:nvSpPr>
        <p:spPr>
          <a:xfrm>
            <a:off x="7492146" y="1542196"/>
            <a:ext cx="2160449" cy="4408354"/>
          </a:xfrm>
          <a:prstGeom prst="rect">
            <a:avLst/>
          </a:prstGeom>
          <a:solidFill>
            <a:srgbClr val="EDE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6C7411A-D2A0-B1F3-48CB-E7C785B905B3}"/>
              </a:ext>
            </a:extLst>
          </p:cNvPr>
          <p:cNvSpPr/>
          <p:nvPr/>
        </p:nvSpPr>
        <p:spPr>
          <a:xfrm>
            <a:off x="9756771" y="1542197"/>
            <a:ext cx="2302363" cy="4408353"/>
          </a:xfrm>
          <a:prstGeom prst="rect">
            <a:avLst/>
          </a:prstGeom>
          <a:solidFill>
            <a:srgbClr val="EDE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2235ED4-6220-8B39-BCF9-03F81C376570}"/>
              </a:ext>
            </a:extLst>
          </p:cNvPr>
          <p:cNvSpPr txBox="1"/>
          <p:nvPr/>
        </p:nvSpPr>
        <p:spPr>
          <a:xfrm>
            <a:off x="279948" y="1211263"/>
            <a:ext cx="2026466" cy="176202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55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Production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5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lang="en-US" sz="1550" dirty="0"/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5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lang="en-US" sz="1550" dirty="0"/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5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5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212EC02-F2D7-93A4-80B2-FBCF3A8E12CF}"/>
              </a:ext>
            </a:extLst>
          </p:cNvPr>
          <p:cNvSpPr txBox="1"/>
          <p:nvPr/>
        </p:nvSpPr>
        <p:spPr>
          <a:xfrm>
            <a:off x="260736" y="3881602"/>
            <a:ext cx="2104579" cy="195438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55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Fashion and Textiles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5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lang="en-US" sz="1550" dirty="0"/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5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C53B0BE-C578-B487-ADE6-50584CE98AE2}"/>
              </a:ext>
            </a:extLst>
          </p:cNvPr>
          <p:cNvSpPr txBox="1"/>
          <p:nvPr/>
        </p:nvSpPr>
        <p:spPr>
          <a:xfrm>
            <a:off x="2756725" y="1210421"/>
            <a:ext cx="2026466" cy="143885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55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Costume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5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lang="en-US" sz="1550" dirty="0"/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5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5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F003E57-6A94-80AA-E877-529FA9883950}"/>
              </a:ext>
            </a:extLst>
          </p:cNvPr>
          <p:cNvSpPr txBox="1"/>
          <p:nvPr/>
        </p:nvSpPr>
        <p:spPr>
          <a:xfrm>
            <a:off x="2796254" y="3884650"/>
            <a:ext cx="1986937" cy="197746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55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Post Production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5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lang="en-US" sz="1550" dirty="0"/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5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lang="en-US" sz="1550" dirty="0"/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5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5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FF5C034-CA95-91D6-D2F9-66DD7074B07D}"/>
              </a:ext>
            </a:extLst>
          </p:cNvPr>
          <p:cNvSpPr txBox="1"/>
          <p:nvPr/>
        </p:nvSpPr>
        <p:spPr>
          <a:xfrm>
            <a:off x="7670762" y="3881602"/>
            <a:ext cx="1861599" cy="176202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55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Electrical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5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5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B4DD835-CD12-006B-ABD7-F41D6167F068}"/>
              </a:ext>
            </a:extLst>
          </p:cNvPr>
          <p:cNvSpPr txBox="1"/>
          <p:nvPr/>
        </p:nvSpPr>
        <p:spPr>
          <a:xfrm>
            <a:off x="5211643" y="1260615"/>
            <a:ext cx="1997711" cy="204671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55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Distribution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5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lang="en-US" sz="1550" dirty="0"/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5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lang="en-US" sz="1550" dirty="0"/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5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4AA999A-D412-2289-39B8-1C4C11A61869}"/>
              </a:ext>
            </a:extLst>
          </p:cNvPr>
          <p:cNvSpPr txBox="1"/>
          <p:nvPr/>
        </p:nvSpPr>
        <p:spPr>
          <a:xfrm>
            <a:off x="5175455" y="3887698"/>
            <a:ext cx="2120521" cy="195438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55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Construction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5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lang="en-US" sz="1550" dirty="0"/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5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lang="en-US" sz="1550" dirty="0"/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5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9C7FB34-26AF-B625-E092-48F8AD11B9F8}"/>
              </a:ext>
            </a:extLst>
          </p:cNvPr>
          <p:cNvSpPr txBox="1"/>
          <p:nvPr/>
        </p:nvSpPr>
        <p:spPr>
          <a:xfrm>
            <a:off x="7647695" y="1205428"/>
            <a:ext cx="1849349" cy="240450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55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Marketing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5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lang="en-US" sz="1550" dirty="0"/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5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5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55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500CE12-F7B8-D366-7E0D-669EAFED6738}"/>
              </a:ext>
            </a:extLst>
          </p:cNvPr>
          <p:cNvSpPr txBox="1"/>
          <p:nvPr/>
        </p:nvSpPr>
        <p:spPr>
          <a:xfrm>
            <a:off x="9922486" y="3830789"/>
            <a:ext cx="1989566" cy="128496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55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Craft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5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5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5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5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A49DA35-2FC1-9C8F-A2EF-03A99FAF9511}"/>
              </a:ext>
            </a:extLst>
          </p:cNvPr>
          <p:cNvSpPr txBox="1"/>
          <p:nvPr/>
        </p:nvSpPr>
        <p:spPr>
          <a:xfrm>
            <a:off x="9935387" y="1260615"/>
            <a:ext cx="1976665" cy="188897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55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Facilities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5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lang="en-US" sz="1550" dirty="0"/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5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5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952951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BA02F294-5623-5E1A-F2A6-4815B4016B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069" y="390845"/>
            <a:ext cx="11368279" cy="1141730"/>
          </a:xfrm>
        </p:spPr>
        <p:txBody>
          <a:bodyPr/>
          <a:lstStyle/>
          <a:p>
            <a:r>
              <a:rPr lang="en-US" dirty="0"/>
              <a:t>Skills Shortages - UK Creative Industries</a:t>
            </a:r>
            <a:endParaRPr lang="en-GB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E75EA9A-B5CC-9952-4E6F-C343452F2F88}"/>
              </a:ext>
            </a:extLst>
          </p:cNvPr>
          <p:cNvSpPr/>
          <p:nvPr/>
        </p:nvSpPr>
        <p:spPr>
          <a:xfrm>
            <a:off x="132866" y="1542197"/>
            <a:ext cx="2360320" cy="4408353"/>
          </a:xfrm>
          <a:prstGeom prst="rect">
            <a:avLst/>
          </a:prstGeom>
          <a:solidFill>
            <a:srgbClr val="EDE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8568090-5067-7148-FEF5-264805821A3F}"/>
              </a:ext>
            </a:extLst>
          </p:cNvPr>
          <p:cNvSpPr/>
          <p:nvPr/>
        </p:nvSpPr>
        <p:spPr>
          <a:xfrm>
            <a:off x="2659639" y="1542197"/>
            <a:ext cx="2310049" cy="4433517"/>
          </a:xfrm>
          <a:prstGeom prst="rect">
            <a:avLst/>
          </a:prstGeom>
          <a:solidFill>
            <a:srgbClr val="EDE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51E2D-7EF5-59C4-E787-D322A5A79FEC}"/>
              </a:ext>
            </a:extLst>
          </p:cNvPr>
          <p:cNvSpPr/>
          <p:nvPr/>
        </p:nvSpPr>
        <p:spPr>
          <a:xfrm>
            <a:off x="5083462" y="1542197"/>
            <a:ext cx="2304508" cy="4433517"/>
          </a:xfrm>
          <a:prstGeom prst="rect">
            <a:avLst/>
          </a:prstGeom>
          <a:solidFill>
            <a:srgbClr val="EDE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7A0A3E8-6414-4435-097C-F5B2F6815AEC}"/>
              </a:ext>
            </a:extLst>
          </p:cNvPr>
          <p:cNvSpPr/>
          <p:nvPr/>
        </p:nvSpPr>
        <p:spPr>
          <a:xfrm>
            <a:off x="7492146" y="1542196"/>
            <a:ext cx="2160449" cy="4408354"/>
          </a:xfrm>
          <a:prstGeom prst="rect">
            <a:avLst/>
          </a:prstGeom>
          <a:solidFill>
            <a:srgbClr val="EDE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6C7411A-D2A0-B1F3-48CB-E7C785B905B3}"/>
              </a:ext>
            </a:extLst>
          </p:cNvPr>
          <p:cNvSpPr/>
          <p:nvPr/>
        </p:nvSpPr>
        <p:spPr>
          <a:xfrm>
            <a:off x="9756771" y="1542197"/>
            <a:ext cx="2302363" cy="4408353"/>
          </a:xfrm>
          <a:prstGeom prst="rect">
            <a:avLst/>
          </a:prstGeom>
          <a:solidFill>
            <a:srgbClr val="EDE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2235ED4-6220-8B39-BCF9-03F81C376570}"/>
              </a:ext>
            </a:extLst>
          </p:cNvPr>
          <p:cNvSpPr txBox="1"/>
          <p:nvPr/>
        </p:nvSpPr>
        <p:spPr>
          <a:xfrm>
            <a:off x="279948" y="1211263"/>
            <a:ext cx="2026466" cy="175432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55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Production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5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5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Location marshal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5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Accountant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5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Production secretary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5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212EC02-F2D7-93A4-80B2-FBCF3A8E12CF}"/>
              </a:ext>
            </a:extLst>
          </p:cNvPr>
          <p:cNvSpPr txBox="1"/>
          <p:nvPr/>
        </p:nvSpPr>
        <p:spPr>
          <a:xfrm>
            <a:off x="260736" y="3881602"/>
            <a:ext cx="2104579" cy="195438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55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Fashion and Textiles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5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5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Sewing machinist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5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Pattern cutter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C53B0BE-C578-B487-ADE6-50584CE98AE2}"/>
              </a:ext>
            </a:extLst>
          </p:cNvPr>
          <p:cNvSpPr txBox="1"/>
          <p:nvPr/>
        </p:nvSpPr>
        <p:spPr>
          <a:xfrm>
            <a:off x="2759315" y="1211263"/>
            <a:ext cx="2026466" cy="143885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55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Costume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5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5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Costume designers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5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Prop makers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5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F003E57-6A94-80AA-E877-529FA9883950}"/>
              </a:ext>
            </a:extLst>
          </p:cNvPr>
          <p:cNvSpPr txBox="1"/>
          <p:nvPr/>
        </p:nvSpPr>
        <p:spPr>
          <a:xfrm>
            <a:off x="2796254" y="3884650"/>
            <a:ext cx="1986937" cy="197746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55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Post Production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5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5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VFX Effects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5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5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VFX – Rigging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5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5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Sound effects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FF5C034-CA95-91D6-D2F9-66DD7074B07D}"/>
              </a:ext>
            </a:extLst>
          </p:cNvPr>
          <p:cNvSpPr txBox="1"/>
          <p:nvPr/>
        </p:nvSpPr>
        <p:spPr>
          <a:xfrm>
            <a:off x="7670762" y="3881602"/>
            <a:ext cx="1861599" cy="176202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55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Electrical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5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5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Lighting technician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B4DD835-CD12-006B-ABD7-F41D6167F068}"/>
              </a:ext>
            </a:extLst>
          </p:cNvPr>
          <p:cNvSpPr txBox="1"/>
          <p:nvPr/>
        </p:nvSpPr>
        <p:spPr>
          <a:xfrm>
            <a:off x="5211643" y="1260615"/>
            <a:ext cx="1997711" cy="189282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55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Distribution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5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5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Business/Financial analysts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5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Rights and sales analysts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4AA999A-D412-2289-39B8-1C4C11A61869}"/>
              </a:ext>
            </a:extLst>
          </p:cNvPr>
          <p:cNvSpPr txBox="1"/>
          <p:nvPr/>
        </p:nvSpPr>
        <p:spPr>
          <a:xfrm>
            <a:off x="5175455" y="3887698"/>
            <a:ext cx="2120521" cy="197746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55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Construction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5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5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Carpenters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5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5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Painters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5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5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Plasterers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9C7FB34-26AF-B625-E092-48F8AD11B9F8}"/>
              </a:ext>
            </a:extLst>
          </p:cNvPr>
          <p:cNvSpPr txBox="1"/>
          <p:nvPr/>
        </p:nvSpPr>
        <p:spPr>
          <a:xfrm>
            <a:off x="7647695" y="1205428"/>
            <a:ext cx="1849349" cy="232756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55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Marketing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5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5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Pay Per Click Executive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5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Data experts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55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500CE12-F7B8-D366-7E0D-669EAFED6738}"/>
              </a:ext>
            </a:extLst>
          </p:cNvPr>
          <p:cNvSpPr txBox="1"/>
          <p:nvPr/>
        </p:nvSpPr>
        <p:spPr>
          <a:xfrm>
            <a:off x="9922486" y="3830789"/>
            <a:ext cx="1989566" cy="176202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55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Craft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5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5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Marionette making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5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5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Violin bow making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5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5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A49DA35-2FC1-9C8F-A2EF-03A99FAF9511}"/>
              </a:ext>
            </a:extLst>
          </p:cNvPr>
          <p:cNvSpPr txBox="1"/>
          <p:nvPr/>
        </p:nvSpPr>
        <p:spPr>
          <a:xfrm>
            <a:off x="9935387" y="1260615"/>
            <a:ext cx="1976665" cy="188897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55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Facilities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5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5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Caterers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5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Venue managers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5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Security staff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206343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4A5752-FAFF-CF8F-6290-AF7E9C07B8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376" y="605790"/>
            <a:ext cx="10891247" cy="528529"/>
          </a:xfrm>
        </p:spPr>
        <p:txBody>
          <a:bodyPr/>
          <a:lstStyle/>
          <a:p>
            <a:r>
              <a:rPr lang="en-US" dirty="0"/>
              <a:t>Discussion</a:t>
            </a:r>
            <a:endParaRPr lang="en-GB" dirty="0"/>
          </a:p>
        </p:txBody>
      </p:sp>
      <p:pic>
        <p:nvPicPr>
          <p:cNvPr id="6" name="Picture Placeholder 5" descr="Shape, icon, arrow&#10;&#10;Description automatically generated">
            <a:extLst>
              <a:ext uri="{FF2B5EF4-FFF2-40B4-BE49-F238E27FC236}">
                <a16:creationId xmlns:a16="http://schemas.microsoft.com/office/drawing/2014/main" id="{7AE32F06-AFB8-D48C-38A8-24CD05EBDF81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075" t="-11264" r="-3438" b="-12900"/>
          <a:stretch/>
        </p:blipFill>
        <p:spPr>
          <a:xfrm>
            <a:off x="5636029" y="2457740"/>
            <a:ext cx="919941" cy="794748"/>
          </a:xfrm>
        </p:spPr>
      </p:pic>
      <p:sp>
        <p:nvSpPr>
          <p:cNvPr id="4" name="Google Shape;263;p22">
            <a:extLst>
              <a:ext uri="{FF2B5EF4-FFF2-40B4-BE49-F238E27FC236}">
                <a16:creationId xmlns:a16="http://schemas.microsoft.com/office/drawing/2014/main" id="{B2018D4C-727A-C3E9-BADC-2825952C74A8}"/>
              </a:ext>
            </a:extLst>
          </p:cNvPr>
          <p:cNvSpPr txBox="1">
            <a:spLocks/>
          </p:cNvSpPr>
          <p:nvPr/>
        </p:nvSpPr>
        <p:spPr>
          <a:xfrm>
            <a:off x="1318536" y="3605513"/>
            <a:ext cx="9184364" cy="3585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90000"/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8000" indent="-288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90000"/>
              <a:buFontTx/>
              <a:buNone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4"/>
              </a:buBlip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4"/>
              </a:buBlip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4"/>
              </a:buBlip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>
              <a:lnSpc>
                <a:spcPct val="150000"/>
              </a:lnSpc>
              <a:buClr>
                <a:schemeClr val="dk1"/>
              </a:buClr>
              <a:buSzPts val="1800"/>
            </a:pPr>
            <a:r>
              <a:rPr lang="en-US" sz="2000" dirty="0"/>
              <a:t>What do you understand by the term ‘freelance’?</a:t>
            </a:r>
          </a:p>
          <a:p>
            <a:pPr marL="114300">
              <a:lnSpc>
                <a:spcPct val="150000"/>
              </a:lnSpc>
              <a:buClr>
                <a:schemeClr val="dk1"/>
              </a:buClr>
              <a:buSzPts val="1800"/>
            </a:pPr>
            <a:r>
              <a:rPr lang="en-US" sz="2000" dirty="0"/>
              <a:t>In what ways are being employed and self-employed different?</a:t>
            </a:r>
          </a:p>
          <a:p>
            <a:pPr marL="114300">
              <a:lnSpc>
                <a:spcPct val="150000"/>
              </a:lnSpc>
              <a:buClr>
                <a:schemeClr val="dk1"/>
              </a:buClr>
              <a:buSzPts val="1800"/>
            </a:pPr>
            <a:r>
              <a:rPr lang="en-US" sz="2000" dirty="0"/>
              <a:t>Have you ever thought about being self employed?</a:t>
            </a:r>
          </a:p>
          <a:p>
            <a:pPr marL="457200" indent="-342900" algn="l"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79317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>
            <a:extLst>
              <a:ext uri="{FF2B5EF4-FFF2-40B4-BE49-F238E27FC236}">
                <a16:creationId xmlns:a16="http://schemas.microsoft.com/office/drawing/2014/main" id="{5312485B-D121-525B-EE0E-0AFEDFDF7138}"/>
              </a:ext>
            </a:extLst>
          </p:cNvPr>
          <p:cNvSpPr/>
          <p:nvPr/>
        </p:nvSpPr>
        <p:spPr>
          <a:xfrm>
            <a:off x="563468" y="1130616"/>
            <a:ext cx="2928746" cy="2825095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600" dirty="0">
                <a:solidFill>
                  <a:prstClr val="white"/>
                </a:solidFill>
                <a:latin typeface="Arial" panose="020B0604020202020204"/>
              </a:rPr>
              <a:t>The Creative industries are too competitive 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98A8AC0-A5DA-AEB7-111B-64E82CE1769E}"/>
              </a:ext>
            </a:extLst>
          </p:cNvPr>
          <p:cNvSpPr/>
          <p:nvPr/>
        </p:nvSpPr>
        <p:spPr>
          <a:xfrm>
            <a:off x="2430370" y="3746500"/>
            <a:ext cx="3083319" cy="2902289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ct val="90000"/>
              <a:buFont typeface="Arial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Calibri"/>
                <a:sym typeface="Calibri"/>
              </a:rPr>
              <a:t>The creative industries are only for</a:t>
            </a:r>
            <a:r>
              <a:rPr lang="en-US" sz="1600" kern="1200" dirty="0">
                <a:solidFill>
                  <a:srgbClr val="000000"/>
                </a:solidFill>
                <a:latin typeface="Arial"/>
                <a:cs typeface="Calibri"/>
                <a:sym typeface="Calibri"/>
              </a:rPr>
              <a:t> ‘arty’ people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Calibri"/>
              <a:sym typeface="Calibri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E2869BD3-CE58-1EB1-225F-7A6C41A278EE}"/>
              </a:ext>
            </a:extLst>
          </p:cNvPr>
          <p:cNvSpPr/>
          <p:nvPr/>
        </p:nvSpPr>
        <p:spPr>
          <a:xfrm>
            <a:off x="6678313" y="3746500"/>
            <a:ext cx="3083318" cy="2902289"/>
          </a:xfrm>
          <a:prstGeom prst="ellipse">
            <a:avLst/>
          </a:prstGeom>
          <a:solidFill>
            <a:srgbClr val="2513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Calibri"/>
                <a:sym typeface="Calibri"/>
              </a:rPr>
              <a:t>You have to live in London to have a career in the creative industries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Calibri"/>
              <a:sym typeface="Calibri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21F687B1-72C4-A76C-C255-C72E227CCBA0}"/>
              </a:ext>
            </a:extLst>
          </p:cNvPr>
          <p:cNvSpPr/>
          <p:nvPr/>
        </p:nvSpPr>
        <p:spPr>
          <a:xfrm>
            <a:off x="8861363" y="1108064"/>
            <a:ext cx="3083319" cy="2902289"/>
          </a:xfrm>
          <a:prstGeom prst="ellipse">
            <a:avLst/>
          </a:prstGeom>
          <a:solidFill>
            <a:srgbClr val="A3A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ct val="90000"/>
              <a:buFont typeface="Arial"/>
              <a:buNone/>
              <a:tabLst/>
              <a:defRPr/>
            </a:pPr>
            <a:r>
              <a:rPr lang="en-US" sz="1600" kern="1200" dirty="0">
                <a:solidFill>
                  <a:prstClr val="white"/>
                </a:solidFill>
                <a:latin typeface="Arial"/>
                <a:cs typeface="Calibri"/>
                <a:sym typeface="Calibri"/>
              </a:rPr>
              <a:t>You need </a:t>
            </a:r>
            <a:r>
              <a:rPr lang="en-GB" sz="1600" kern="1200" dirty="0">
                <a:solidFill>
                  <a:prstClr val="white"/>
                </a:solidFill>
                <a:latin typeface="Arial"/>
                <a:cs typeface="Calibri"/>
                <a:sym typeface="Calibri"/>
              </a:rPr>
              <a:t>friends or family in high places to get a job in the creative industries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Calibri"/>
              <a:sym typeface="Calibri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4B109E80-53C9-562F-3E29-AC42A8026252}"/>
              </a:ext>
            </a:extLst>
          </p:cNvPr>
          <p:cNvSpPr/>
          <p:nvPr/>
        </p:nvSpPr>
        <p:spPr>
          <a:xfrm>
            <a:off x="4635129" y="1108064"/>
            <a:ext cx="3083319" cy="2902289"/>
          </a:xfrm>
          <a:prstGeom prst="ellipse">
            <a:avLst/>
          </a:prstGeom>
          <a:solidFill>
            <a:srgbClr val="4C4C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600" dirty="0">
                <a:solidFill>
                  <a:prstClr val="white"/>
                </a:solidFill>
                <a:latin typeface="Arial" panose="020B0604020202020204"/>
              </a:rPr>
              <a:t>A job in the creative industries is not a ‘proper job’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6F7DF43-146A-C875-0A25-2FA27E947ECC}"/>
              </a:ext>
            </a:extLst>
          </p:cNvPr>
          <p:cNvSpPr txBox="1">
            <a:spLocks/>
          </p:cNvSpPr>
          <p:nvPr/>
        </p:nvSpPr>
        <p:spPr>
          <a:xfrm>
            <a:off x="92869" y="179334"/>
            <a:ext cx="6083919" cy="538983"/>
          </a:xfrm>
          <a:prstGeom prst="rect">
            <a:avLst/>
          </a:prstGeom>
          <a:solidFill>
            <a:schemeClr val="bg1"/>
          </a:solidFill>
        </p:spPr>
        <p:txBody>
          <a:bodyPr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800" b="0" i="0" u="none" strike="noStrike" kern="1200" cap="none" spc="0" normalizeH="0" baseline="0" noProof="0" dirty="0">
                <a:ln>
                  <a:noFill/>
                </a:ln>
                <a:solidFill>
                  <a:srgbClr val="25135E"/>
                </a:solidFill>
                <a:effectLst/>
                <a:uLnTx/>
                <a:uFillTx/>
                <a:latin typeface="Arial Black" panose="020B0A04020102020204"/>
                <a:ea typeface="+mj-ea"/>
                <a:cs typeface="+mj-cs"/>
                <a:sym typeface="Arial"/>
              </a:rPr>
              <a:t>Myth busting…</a:t>
            </a:r>
          </a:p>
        </p:txBody>
      </p:sp>
    </p:spTree>
    <p:extLst>
      <p:ext uri="{BB962C8B-B14F-4D97-AF65-F5344CB8AC3E}">
        <p14:creationId xmlns:p14="http://schemas.microsoft.com/office/powerpoint/2010/main" val="15551705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6484C"/>
        </a:solidFill>
        <a:effectLst/>
      </p:bgPr>
    </p:bg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0865FB-3E36-5BE4-1A88-7CB8C4093E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292" name="Google Shape;292;p25"/>
          <p:cNvSpPr txBox="1">
            <a:spLocks noGrp="1"/>
          </p:cNvSpPr>
          <p:nvPr>
            <p:ph type="body" idx="4294967295"/>
          </p:nvPr>
        </p:nvSpPr>
        <p:spPr>
          <a:xfrm>
            <a:off x="0" y="2298700"/>
            <a:ext cx="4994275" cy="1851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EF4CA"/>
              </a:buClr>
              <a:buSzPts val="1600"/>
              <a:buFont typeface="Arial"/>
              <a:buNone/>
            </a:pPr>
            <a:endParaRPr sz="2400" b="1">
              <a:solidFill>
                <a:srgbClr val="BEF4CA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EF4CA"/>
              </a:buClr>
              <a:buSzPts val="1600"/>
              <a:buFont typeface="Arial"/>
              <a:buNone/>
            </a:pPr>
            <a:endParaRPr>
              <a:solidFill>
                <a:srgbClr val="BEF4CA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EF4CA"/>
              </a:buClr>
              <a:buSzPts val="1600"/>
              <a:buFont typeface="Arial"/>
              <a:buNone/>
            </a:pPr>
            <a:endParaRPr sz="1200">
              <a:solidFill>
                <a:srgbClr val="BEF4CA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4A5752-FAFF-CF8F-6290-AF7E9C07B8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Aims and objectives</a:t>
            </a:r>
            <a:r>
              <a:rPr lang="en-GB" dirty="0"/>
              <a:t>…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14425F-1BB3-3B5E-0845-CB9FD3900DD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74494" y="3741886"/>
            <a:ext cx="8043012" cy="1346425"/>
          </a:xfrm>
        </p:spPr>
        <p:txBody>
          <a:bodyPr/>
          <a:lstStyle/>
          <a:p>
            <a:r>
              <a:rPr lang="en-GB" dirty="0"/>
              <a:t>LO: To be able to know, understand and evaluate roles within the creative industries.</a:t>
            </a:r>
          </a:p>
          <a:p>
            <a:r>
              <a:rPr lang="en-US" dirty="0"/>
              <a:t>AIM: To introduce students to the creative industries. </a:t>
            </a:r>
            <a:endParaRPr lang="en-GB" dirty="0"/>
          </a:p>
        </p:txBody>
      </p:sp>
      <p:pic>
        <p:nvPicPr>
          <p:cNvPr id="5" name="Picture 4" descr="A clipboard with a check mark&#10;&#10;Description automatically generated with medium confidence">
            <a:extLst>
              <a:ext uri="{FF2B5EF4-FFF2-40B4-BE49-F238E27FC236}">
                <a16:creationId xmlns:a16="http://schemas.microsoft.com/office/drawing/2014/main" id="{FFBEC685-AE3C-D02A-7BDB-676B55992C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5938" y="2282541"/>
            <a:ext cx="740124" cy="1154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9146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EE1BC0-0AB3-660A-5C95-E5F87D5742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12 sectors =</a:t>
            </a:r>
            <a:br>
              <a:rPr lang="en-GB" dirty="0"/>
            </a:br>
            <a:r>
              <a:rPr lang="en-GB" dirty="0"/>
              <a:t>lots of opportunities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2341673-3A3D-E29E-4521-635286785F58}"/>
              </a:ext>
            </a:extLst>
          </p:cNvPr>
          <p:cNvGrpSpPr/>
          <p:nvPr/>
        </p:nvGrpSpPr>
        <p:grpSpPr>
          <a:xfrm>
            <a:off x="1148371" y="2040650"/>
            <a:ext cx="9790079" cy="3582835"/>
            <a:chOff x="1148371" y="2040650"/>
            <a:chExt cx="9790079" cy="3582835"/>
          </a:xfrm>
        </p:grpSpPr>
        <p:pic>
          <p:nvPicPr>
            <p:cNvPr id="5" name="Picture 4" descr="A picture containing text, sign, businesscard, vector graphics&#10;&#10;Description automatically generated">
              <a:extLst>
                <a:ext uri="{FF2B5EF4-FFF2-40B4-BE49-F238E27FC236}">
                  <a16:creationId xmlns:a16="http://schemas.microsoft.com/office/drawing/2014/main" id="{50F1945A-9213-788B-633C-A312EE2AE36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9272" y="2067385"/>
              <a:ext cx="1118135" cy="1118135"/>
            </a:xfrm>
            <a:prstGeom prst="rect">
              <a:avLst/>
            </a:prstGeom>
          </p:spPr>
        </p:pic>
        <p:pic>
          <p:nvPicPr>
            <p:cNvPr id="7" name="Picture 6" descr="Icon&#10;&#10;Description automatically generated">
              <a:extLst>
                <a:ext uri="{FF2B5EF4-FFF2-40B4-BE49-F238E27FC236}">
                  <a16:creationId xmlns:a16="http://schemas.microsoft.com/office/drawing/2014/main" id="{A369F1D9-3812-F0E2-6B0D-E9DC8E6A8E9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17928" y="2052660"/>
              <a:ext cx="1118135" cy="1118135"/>
            </a:xfrm>
            <a:prstGeom prst="rect">
              <a:avLst/>
            </a:prstGeom>
          </p:spPr>
        </p:pic>
        <p:pic>
          <p:nvPicPr>
            <p:cNvPr id="9" name="Picture 8" descr="A picture containing text, sign, businesscard&#10;&#10;Description automatically generated">
              <a:extLst>
                <a:ext uri="{FF2B5EF4-FFF2-40B4-BE49-F238E27FC236}">
                  <a16:creationId xmlns:a16="http://schemas.microsoft.com/office/drawing/2014/main" id="{C673E60A-1886-59D5-7170-A95B7080E2E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6109" y="3897881"/>
              <a:ext cx="1118135" cy="1118135"/>
            </a:xfrm>
            <a:prstGeom prst="rect">
              <a:avLst/>
            </a:prstGeom>
          </p:spPr>
        </p:pic>
        <p:pic>
          <p:nvPicPr>
            <p:cNvPr id="11" name="Picture 10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20AFB4F4-788E-21E9-7AAD-F0674810955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9272" y="3932659"/>
              <a:ext cx="1118135" cy="1118135"/>
            </a:xfrm>
            <a:prstGeom prst="rect">
              <a:avLst/>
            </a:prstGeom>
          </p:spPr>
        </p:pic>
        <p:pic>
          <p:nvPicPr>
            <p:cNvPr id="13" name="Picture 12" descr="Icon&#10;&#10;Description automatically generated">
              <a:extLst>
                <a:ext uri="{FF2B5EF4-FFF2-40B4-BE49-F238E27FC236}">
                  <a16:creationId xmlns:a16="http://schemas.microsoft.com/office/drawing/2014/main" id="{FE56A670-85D3-AA43-6501-04596E0D7B8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01862" y="2067385"/>
              <a:ext cx="1118135" cy="1118135"/>
            </a:xfrm>
            <a:prstGeom prst="rect">
              <a:avLst/>
            </a:prstGeom>
          </p:spPr>
        </p:pic>
        <p:pic>
          <p:nvPicPr>
            <p:cNvPr id="15" name="Picture 14" descr="Icon&#10;&#10;Description automatically generated">
              <a:extLst>
                <a:ext uri="{FF2B5EF4-FFF2-40B4-BE49-F238E27FC236}">
                  <a16:creationId xmlns:a16="http://schemas.microsoft.com/office/drawing/2014/main" id="{0FC5EE87-7D90-C64A-17F1-BC1EC8D2977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90850" y="2067385"/>
              <a:ext cx="1118135" cy="1118135"/>
            </a:xfrm>
            <a:prstGeom prst="rect">
              <a:avLst/>
            </a:prstGeom>
          </p:spPr>
        </p:pic>
        <p:pic>
          <p:nvPicPr>
            <p:cNvPr id="17" name="Picture 16" descr="Icon&#10;&#10;Description automatically generated">
              <a:extLst>
                <a:ext uri="{FF2B5EF4-FFF2-40B4-BE49-F238E27FC236}">
                  <a16:creationId xmlns:a16="http://schemas.microsoft.com/office/drawing/2014/main" id="{98E6B77A-442B-D8C4-5DA1-4A82BDA6270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77487" y="2057446"/>
              <a:ext cx="1118135" cy="1118135"/>
            </a:xfrm>
            <a:prstGeom prst="rect">
              <a:avLst/>
            </a:prstGeom>
          </p:spPr>
        </p:pic>
        <p:pic>
          <p:nvPicPr>
            <p:cNvPr id="19" name="Picture 18" descr="A picture containing text, queen, sign&#10;&#10;Description automatically generated">
              <a:extLst>
                <a:ext uri="{FF2B5EF4-FFF2-40B4-BE49-F238E27FC236}">
                  <a16:creationId xmlns:a16="http://schemas.microsoft.com/office/drawing/2014/main" id="{B50BBF13-DA26-2FB1-745B-A3CB8D68CF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90850" y="3921225"/>
              <a:ext cx="1118135" cy="1118135"/>
            </a:xfrm>
            <a:prstGeom prst="rect">
              <a:avLst/>
            </a:prstGeom>
          </p:spPr>
        </p:pic>
        <p:pic>
          <p:nvPicPr>
            <p:cNvPr id="21" name="Picture 20" descr="Icon&#10;&#10;Description automatically generated">
              <a:extLst>
                <a:ext uri="{FF2B5EF4-FFF2-40B4-BE49-F238E27FC236}">
                  <a16:creationId xmlns:a16="http://schemas.microsoft.com/office/drawing/2014/main" id="{65AE5C4E-2FB3-331A-9376-83634467D4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77487" y="3921225"/>
              <a:ext cx="1118135" cy="1118135"/>
            </a:xfrm>
            <a:prstGeom prst="rect">
              <a:avLst/>
            </a:prstGeom>
          </p:spPr>
        </p:pic>
        <p:pic>
          <p:nvPicPr>
            <p:cNvPr id="23" name="Picture 22" descr="A picture containing text, stationary, businesscard, sign&#10;&#10;Description automatically generated">
              <a:extLst>
                <a:ext uri="{FF2B5EF4-FFF2-40B4-BE49-F238E27FC236}">
                  <a16:creationId xmlns:a16="http://schemas.microsoft.com/office/drawing/2014/main" id="{21D78C58-9707-0711-C1F9-0B1A23C09DF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17928" y="3913566"/>
              <a:ext cx="1118135" cy="1118135"/>
            </a:xfrm>
            <a:prstGeom prst="rect">
              <a:avLst/>
            </a:prstGeom>
          </p:spPr>
        </p:pic>
        <p:pic>
          <p:nvPicPr>
            <p:cNvPr id="25" name="Picture 24" descr="A picture containing text, sign&#10;&#10;Description automatically generated">
              <a:extLst>
                <a:ext uri="{FF2B5EF4-FFF2-40B4-BE49-F238E27FC236}">
                  <a16:creationId xmlns:a16="http://schemas.microsoft.com/office/drawing/2014/main" id="{455DBC4A-8525-4BE4-1426-5780F36AF5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01862" y="3897881"/>
              <a:ext cx="1118135" cy="1118135"/>
            </a:xfrm>
            <a:prstGeom prst="rect">
              <a:avLst/>
            </a:prstGeom>
          </p:spPr>
        </p:pic>
        <p:pic>
          <p:nvPicPr>
            <p:cNvPr id="27" name="Picture 26" descr="Icon&#10;&#10;Description automatically generated">
              <a:extLst>
                <a:ext uri="{FF2B5EF4-FFF2-40B4-BE49-F238E27FC236}">
                  <a16:creationId xmlns:a16="http://schemas.microsoft.com/office/drawing/2014/main" id="{2E8C57BF-827D-BC0F-0907-A84C1FFEFF3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6109" y="2040650"/>
              <a:ext cx="1118135" cy="1118135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8AC4EC91-1092-2FE8-9761-F5FCAAEA5B5F}"/>
                </a:ext>
              </a:extLst>
            </p:cNvPr>
            <p:cNvSpPr txBox="1"/>
            <p:nvPr/>
          </p:nvSpPr>
          <p:spPr>
            <a:xfrm>
              <a:off x="1148371" y="3232474"/>
              <a:ext cx="145993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Advertising </a:t>
              </a:r>
              <a:b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</a:br>
              <a: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and marketing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ACF62147-7877-6DB3-3CAA-31FF1F06C26D}"/>
                </a:ext>
              </a:extLst>
            </p:cNvPr>
            <p:cNvSpPr txBox="1"/>
            <p:nvPr/>
          </p:nvSpPr>
          <p:spPr>
            <a:xfrm>
              <a:off x="2830961" y="3232474"/>
              <a:ext cx="145993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Design (product graphic, fashion)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F6A6BEC7-2E5D-91A5-F5D1-9A4F9DE3B713}"/>
                </a:ext>
              </a:extLst>
            </p:cNvPr>
            <p:cNvSpPr txBox="1"/>
            <p:nvPr/>
          </p:nvSpPr>
          <p:spPr>
            <a:xfrm>
              <a:off x="4425208" y="3324807"/>
              <a:ext cx="145993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Video games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FB4C06CD-C6E4-F432-FF0B-BA4F0D0D98CC}"/>
                </a:ext>
              </a:extLst>
            </p:cNvPr>
            <p:cNvSpPr txBox="1"/>
            <p:nvPr/>
          </p:nvSpPr>
          <p:spPr>
            <a:xfrm>
              <a:off x="6019949" y="3140141"/>
              <a:ext cx="145993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Film TV, </a:t>
              </a:r>
              <a:b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</a:br>
              <a: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video radio and photography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61A7F78-A412-9756-E483-EE58F237A20D}"/>
                </a:ext>
              </a:extLst>
            </p:cNvPr>
            <p:cNvSpPr txBox="1"/>
            <p:nvPr/>
          </p:nvSpPr>
          <p:spPr>
            <a:xfrm>
              <a:off x="7675099" y="3232474"/>
              <a:ext cx="160379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Animation and </a:t>
              </a:r>
              <a:b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</a:br>
              <a: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VFX (visual effects)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D11B5696-E907-6A38-C8B1-477F87AC2943}"/>
                </a:ext>
              </a:extLst>
            </p:cNvPr>
            <p:cNvSpPr txBox="1"/>
            <p:nvPr/>
          </p:nvSpPr>
          <p:spPr>
            <a:xfrm>
              <a:off x="9334658" y="3324807"/>
              <a:ext cx="160379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Heritage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F5693B97-9BF3-C832-D5D4-7A745A60C2F0}"/>
                </a:ext>
              </a:extLst>
            </p:cNvPr>
            <p:cNvSpPr txBox="1"/>
            <p:nvPr/>
          </p:nvSpPr>
          <p:spPr>
            <a:xfrm>
              <a:off x="1148371" y="5161820"/>
              <a:ext cx="145993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Crafts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E7B4841C-74F1-3E3F-4792-6FBC0013FA8F}"/>
                </a:ext>
              </a:extLst>
            </p:cNvPr>
            <p:cNvSpPr txBox="1"/>
            <p:nvPr/>
          </p:nvSpPr>
          <p:spPr>
            <a:xfrm>
              <a:off x="2830961" y="5161820"/>
              <a:ext cx="145993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Publishing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30CE9DF5-4C90-5BC0-8A82-38EEE85C2C7C}"/>
                </a:ext>
              </a:extLst>
            </p:cNvPr>
            <p:cNvSpPr txBox="1"/>
            <p:nvPr/>
          </p:nvSpPr>
          <p:spPr>
            <a:xfrm>
              <a:off x="4425208" y="5161820"/>
              <a:ext cx="145993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Architecture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D0354296-1B68-8DD7-5962-654626C0CCC6}"/>
                </a:ext>
              </a:extLst>
            </p:cNvPr>
            <p:cNvSpPr txBox="1"/>
            <p:nvPr/>
          </p:nvSpPr>
          <p:spPr>
            <a:xfrm>
              <a:off x="6019949" y="4977154"/>
              <a:ext cx="145993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IT, software and computer services (‘creative tech’)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E6B42BD3-4E55-2F84-C679-9BD7CF9A28DB}"/>
                </a:ext>
              </a:extLst>
            </p:cNvPr>
            <p:cNvSpPr txBox="1"/>
            <p:nvPr/>
          </p:nvSpPr>
          <p:spPr>
            <a:xfrm>
              <a:off x="7814271" y="5069487"/>
              <a:ext cx="132544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Museums, galleries and libraries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0D857735-1950-93EE-9227-7ECD4FE3C8E6}"/>
                </a:ext>
              </a:extLst>
            </p:cNvPr>
            <p:cNvSpPr txBox="1"/>
            <p:nvPr/>
          </p:nvSpPr>
          <p:spPr>
            <a:xfrm>
              <a:off x="9473830" y="5069487"/>
              <a:ext cx="132544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Music, performing and visual arts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673397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5"/>
          <p:cNvSpPr/>
          <p:nvPr/>
        </p:nvSpPr>
        <p:spPr>
          <a:xfrm>
            <a:off x="686510" y="4733415"/>
            <a:ext cx="11913704" cy="1415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5875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dirty="0"/>
          </a:p>
          <a:p>
            <a:pPr marL="15875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4450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How many subsectors of the creative industries can be spotted here?</a:t>
            </a:r>
            <a:endParaRPr sz="2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4450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What types of jobs did you see?</a:t>
            </a:r>
            <a:endParaRPr sz="1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8F3CF80-F31A-606E-375B-3D14680744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Take a look…</a:t>
            </a:r>
            <a:endParaRPr lang="en-GB" dirty="0"/>
          </a:p>
        </p:txBody>
      </p:sp>
      <p:pic>
        <p:nvPicPr>
          <p:cNvPr id="3" name="Online Media 2" title="What are the creative industries?">
            <a:hlinkClick r:id="" action="ppaction://media"/>
            <a:extLst>
              <a:ext uri="{FF2B5EF4-FFF2-40B4-BE49-F238E27FC236}">
                <a16:creationId xmlns:a16="http://schemas.microsoft.com/office/drawing/2014/main" id="{625EF56F-EE32-FD24-8F7B-FA15C1CFC2F8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3032567" y="1481559"/>
            <a:ext cx="6520141" cy="36733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1B607BB6-8930-FBF4-3E1A-77E994DFAB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Creativity Matters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10EA874-C144-41AE-D7D0-ED235509003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7137" y="1400981"/>
            <a:ext cx="5490927" cy="4725393"/>
          </a:xfrm>
        </p:spPr>
        <p:txBody>
          <a:bodyPr/>
          <a:lstStyle/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en-US" dirty="0">
              <a:solidFill>
                <a:srgbClr val="0D0D0D"/>
              </a:solidFill>
            </a:endParaRPr>
          </a:p>
          <a:p>
            <a:r>
              <a:rPr lang="en-GB" dirty="0"/>
              <a:t>1 in 8 businesses in the UK is part of the creative industries.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In 2021, the creative industries contributed £109bn to the UK economy – this was 5.6% of the economy in that year!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The biggest contributor of the 12 subsectors was IT, software and computer services which contributed 2.3% to the UK economy.</a:t>
            </a:r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A3B3C4EA-D7BC-AE1B-003B-38C993C9F19E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l="23637" r="23637"/>
          <a:stretch/>
        </p:blipFill>
        <p:spPr/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1B607BB6-8930-FBF4-3E1A-77E994DFAB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Creativity Matters</a:t>
            </a:r>
            <a:endParaRPr lang="en-GB" dirty="0"/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A3B3C4EA-D7BC-AE1B-003B-38C993C9F19E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t="4731" b="4731"/>
          <a:stretch/>
        </p:blipFill>
        <p:spPr/>
      </p:pic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591DACB2-1109-2594-E0C3-270057AA238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6903" y="2196174"/>
            <a:ext cx="5491162" cy="3000375"/>
          </a:xfrm>
        </p:spPr>
        <p:txBody>
          <a:bodyPr/>
          <a:lstStyle/>
          <a:p>
            <a:r>
              <a:rPr lang="en-US" dirty="0">
                <a:latin typeface="arial"/>
                <a:ea typeface="arial"/>
                <a:cs typeface="arial"/>
                <a:sym typeface="arial"/>
              </a:rPr>
              <a:t>Since the covid-19 pandemic, t</a:t>
            </a:r>
            <a:r>
              <a:rPr lang="en-US" b="0" i="0" u="none" strike="noStrike" dirty="0">
                <a:latin typeface="arial"/>
                <a:ea typeface="arial"/>
                <a:cs typeface="arial"/>
                <a:sym typeface="arial"/>
              </a:rPr>
              <a:t>he creative industries have performed better than the economy as a whole.</a:t>
            </a:r>
          </a:p>
          <a:p>
            <a:pPr marL="0" indent="0">
              <a:buNone/>
            </a:pPr>
            <a:endParaRPr lang="en-US" b="0" i="0" u="none" strike="noStrike" dirty="0">
              <a:latin typeface="arial"/>
              <a:ea typeface="arial"/>
              <a:cs typeface="arial"/>
              <a:sym typeface="arial"/>
            </a:endParaRPr>
          </a:p>
          <a:p>
            <a:r>
              <a:rPr lang="en-US" dirty="0">
                <a:latin typeface="arial"/>
                <a:ea typeface="arial"/>
                <a:cs typeface="arial"/>
                <a:sym typeface="arial"/>
              </a:rPr>
              <a:t>Things have started to recover from the effects of the pandemic, </a:t>
            </a:r>
            <a:r>
              <a:rPr lang="en-US" b="0" i="0" u="none" strike="noStrike" dirty="0">
                <a:latin typeface="arial"/>
                <a:ea typeface="arial"/>
                <a:cs typeface="arial"/>
                <a:sym typeface="arial"/>
              </a:rPr>
              <a:t>with the sector growing by 6.9% between September 2021 and September 2022.’ 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85913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4A5752-FAFF-CF8F-6290-AF7E9C07B8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Skills: Will there be a job for me?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14425F-1BB3-3B5E-0845-CB9FD3900DD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74494" y="3429000"/>
            <a:ext cx="8043012" cy="1346425"/>
          </a:xfrm>
        </p:spPr>
        <p:txBody>
          <a:bodyPr/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US" sz="2400" i="0" u="none" strike="noStrike" cap="none" dirty="0">
                <a:ea typeface="Verdana"/>
                <a:cs typeface="Verdana"/>
                <a:sym typeface="Verdana"/>
              </a:rPr>
              <a:t>The UK government has announced plans to add 50bn in value to the Creative Industries by 2023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US" sz="2400" i="0" u="none" strike="noStrike" cap="none" dirty="0">
                <a:ea typeface="Verdana"/>
                <a:cs typeface="Verdana"/>
                <a:sym typeface="Verdana"/>
              </a:rPr>
              <a:t> …growing the sector by a third!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149358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9191343-EAF3-FD6F-5BC1-27BB7CC08F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Skills: AI</a:t>
            </a:r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48695CB-A614-19BB-9DA9-07F740D95A56}"/>
              </a:ext>
            </a:extLst>
          </p:cNvPr>
          <p:cNvSpPr txBox="1"/>
          <p:nvPr/>
        </p:nvSpPr>
        <p:spPr>
          <a:xfrm>
            <a:off x="1662670" y="1747520"/>
            <a:ext cx="9512300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600" b="0" i="0" dirty="0">
                <a:solidFill>
                  <a:srgbClr val="25135E"/>
                </a:solidFill>
                <a:effectLst/>
                <a:latin typeface="+mn-lt"/>
              </a:rPr>
              <a:t>artificial intelligence, </a:t>
            </a:r>
            <a:r>
              <a:rPr lang="en-US" sz="3600" b="0" i="1" dirty="0">
                <a:solidFill>
                  <a:srgbClr val="25135E"/>
                </a:solidFill>
                <a:effectLst/>
                <a:latin typeface="+mn-lt"/>
              </a:rPr>
              <a:t>n.</a:t>
            </a:r>
          </a:p>
          <a:p>
            <a:pPr algn="l"/>
            <a:endParaRPr lang="en-US" sz="3600" b="0" i="0" dirty="0">
              <a:solidFill>
                <a:srgbClr val="25135E"/>
              </a:solidFill>
              <a:effectLst/>
              <a:latin typeface="+mn-lt"/>
            </a:endParaRPr>
          </a:p>
          <a:p>
            <a:pPr algn="l"/>
            <a:r>
              <a:rPr lang="en-US" sz="3600" b="0" i="1" dirty="0">
                <a:solidFill>
                  <a:srgbClr val="25135E"/>
                </a:solidFill>
                <a:effectLst/>
                <a:latin typeface="+mn-lt"/>
              </a:rPr>
              <a:t>The capacity of computers or other machines to exhibit or simulate intelligent </a:t>
            </a:r>
            <a:r>
              <a:rPr lang="en-US" sz="3600" b="0" i="1" dirty="0" err="1">
                <a:solidFill>
                  <a:srgbClr val="25135E"/>
                </a:solidFill>
                <a:effectLst/>
                <a:latin typeface="+mn-lt"/>
              </a:rPr>
              <a:t>behaviour</a:t>
            </a:r>
            <a:r>
              <a:rPr lang="en-US" sz="3600" b="0" i="1" dirty="0">
                <a:solidFill>
                  <a:srgbClr val="25135E"/>
                </a:solidFill>
                <a:effectLst/>
                <a:latin typeface="+mn-lt"/>
              </a:rPr>
              <a:t>; the field of study concerned with this.</a:t>
            </a:r>
          </a:p>
          <a:p>
            <a:pPr algn="l"/>
            <a:endParaRPr lang="en-US" sz="3600" b="0" i="0" dirty="0">
              <a:solidFill>
                <a:srgbClr val="25135E"/>
              </a:solidFill>
              <a:effectLst/>
              <a:latin typeface="+mn-lt"/>
            </a:endParaRPr>
          </a:p>
          <a:p>
            <a:pPr algn="l"/>
            <a:r>
              <a:rPr lang="en-US" sz="3600" b="0" i="0" dirty="0">
                <a:solidFill>
                  <a:srgbClr val="25135E"/>
                </a:solidFill>
                <a:effectLst/>
                <a:latin typeface="+mn-lt"/>
              </a:rPr>
              <a:t>Oxford English Dictionary</a:t>
            </a:r>
          </a:p>
        </p:txBody>
      </p:sp>
    </p:spTree>
    <p:extLst>
      <p:ext uri="{BB962C8B-B14F-4D97-AF65-F5344CB8AC3E}">
        <p14:creationId xmlns:p14="http://schemas.microsoft.com/office/powerpoint/2010/main" val="146418039"/>
      </p:ext>
    </p:extLst>
  </p:cSld>
  <p:clrMapOvr>
    <a:masterClrMapping/>
  </p:clrMapOvr>
</p:sld>
</file>

<file path=ppt/theme/theme1.xml><?xml version="1.0" encoding="utf-8"?>
<a:theme xmlns:a="http://schemas.openxmlformats.org/drawingml/2006/main" name="TItles">
  <a:themeElements>
    <a:clrScheme name="DISCOVER!">
      <a:dk1>
        <a:srgbClr val="000000"/>
      </a:dk1>
      <a:lt1>
        <a:sysClr val="window" lastClr="FFFFFF"/>
      </a:lt1>
      <a:dk2>
        <a:srgbClr val="25135E"/>
      </a:dk2>
      <a:lt2>
        <a:srgbClr val="EDEDFF"/>
      </a:lt2>
      <a:accent1>
        <a:srgbClr val="4C4CD5"/>
      </a:accent1>
      <a:accent2>
        <a:srgbClr val="A3A3FF"/>
      </a:accent2>
      <a:accent3>
        <a:srgbClr val="FF6666"/>
      </a:accent3>
      <a:accent4>
        <a:srgbClr val="FFCB00"/>
      </a:accent4>
      <a:accent5>
        <a:srgbClr val="FFFFFF"/>
      </a:accent5>
      <a:accent6>
        <a:srgbClr val="FFFFFF"/>
      </a:accent6>
      <a:hlink>
        <a:srgbClr val="4C4CD5"/>
      </a:hlink>
      <a:folHlink>
        <a:srgbClr val="4C4CD5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tent">
  <a:themeElements>
    <a:clrScheme name="DISCOVER!">
      <a:dk1>
        <a:srgbClr val="000000"/>
      </a:dk1>
      <a:lt1>
        <a:sysClr val="window" lastClr="FFFFFF"/>
      </a:lt1>
      <a:dk2>
        <a:srgbClr val="25135E"/>
      </a:dk2>
      <a:lt2>
        <a:srgbClr val="EDEDFF"/>
      </a:lt2>
      <a:accent1>
        <a:srgbClr val="4C4CD5"/>
      </a:accent1>
      <a:accent2>
        <a:srgbClr val="A3A3FF"/>
      </a:accent2>
      <a:accent3>
        <a:srgbClr val="FF6666"/>
      </a:accent3>
      <a:accent4>
        <a:srgbClr val="FFCB00"/>
      </a:accent4>
      <a:accent5>
        <a:srgbClr val="FFFFFF"/>
      </a:accent5>
      <a:accent6>
        <a:srgbClr val="FFFFFF"/>
      </a:accent6>
      <a:hlink>
        <a:srgbClr val="4C4CD5"/>
      </a:hlink>
      <a:folHlink>
        <a:srgbClr val="4C4CD5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TItles">
  <a:themeElements>
    <a:clrScheme name="DISCOVER!">
      <a:dk1>
        <a:srgbClr val="000000"/>
      </a:dk1>
      <a:lt1>
        <a:sysClr val="window" lastClr="FFFFFF"/>
      </a:lt1>
      <a:dk2>
        <a:srgbClr val="25135E"/>
      </a:dk2>
      <a:lt2>
        <a:srgbClr val="EDEDFF"/>
      </a:lt2>
      <a:accent1>
        <a:srgbClr val="4C4CD5"/>
      </a:accent1>
      <a:accent2>
        <a:srgbClr val="A3A3FF"/>
      </a:accent2>
      <a:accent3>
        <a:srgbClr val="FF6666"/>
      </a:accent3>
      <a:accent4>
        <a:srgbClr val="FFCB00"/>
      </a:accent4>
      <a:accent5>
        <a:srgbClr val="FFFFFF"/>
      </a:accent5>
      <a:accent6>
        <a:srgbClr val="FFFFFF"/>
      </a:accent6>
      <a:hlink>
        <a:srgbClr val="4C4CD5"/>
      </a:hlink>
      <a:folHlink>
        <a:srgbClr val="4C4CD5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Audience activity">
  <a:themeElements>
    <a:clrScheme name="DISCOVER!">
      <a:dk1>
        <a:srgbClr val="000000"/>
      </a:dk1>
      <a:lt1>
        <a:sysClr val="window" lastClr="FFFFFF"/>
      </a:lt1>
      <a:dk2>
        <a:srgbClr val="25135E"/>
      </a:dk2>
      <a:lt2>
        <a:srgbClr val="EDEDFF"/>
      </a:lt2>
      <a:accent1>
        <a:srgbClr val="4C4CD5"/>
      </a:accent1>
      <a:accent2>
        <a:srgbClr val="A3A3FF"/>
      </a:accent2>
      <a:accent3>
        <a:srgbClr val="FF6666"/>
      </a:accent3>
      <a:accent4>
        <a:srgbClr val="FFCB00"/>
      </a:accent4>
      <a:accent5>
        <a:srgbClr val="FFFFFF"/>
      </a:accent5>
      <a:accent6>
        <a:srgbClr val="FFFFFF"/>
      </a:accent6>
      <a:hlink>
        <a:srgbClr val="4C4CD5"/>
      </a:hlink>
      <a:folHlink>
        <a:srgbClr val="4C4CD5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815</Words>
  <Application>Microsoft Office PowerPoint</Application>
  <PresentationFormat>Widescreen</PresentationFormat>
  <Paragraphs>195</Paragraphs>
  <Slides>27</Slides>
  <Notes>24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27</vt:i4>
      </vt:variant>
    </vt:vector>
  </HeadingPairs>
  <TitlesOfParts>
    <vt:vector size="36" baseType="lpstr">
      <vt:lpstr>Verdana</vt:lpstr>
      <vt:lpstr>Roboto</vt:lpstr>
      <vt:lpstr>arial</vt:lpstr>
      <vt:lpstr>arial</vt:lpstr>
      <vt:lpstr>Arial Black</vt:lpstr>
      <vt:lpstr>TItles</vt:lpstr>
      <vt:lpstr>Content</vt:lpstr>
      <vt:lpstr>1_TItles</vt:lpstr>
      <vt:lpstr>Audience activity</vt:lpstr>
      <vt:lpstr>PowerPoint Presentation</vt:lpstr>
      <vt:lpstr>The Creative Industries</vt:lpstr>
      <vt:lpstr>Aims and objectives…</vt:lpstr>
      <vt:lpstr>12 sectors = lots of opportunities</vt:lpstr>
      <vt:lpstr>Take a look…</vt:lpstr>
      <vt:lpstr>Creativity Matters</vt:lpstr>
      <vt:lpstr>Creativity Matters</vt:lpstr>
      <vt:lpstr>Future Skills: Will there be a job for me?</vt:lpstr>
      <vt:lpstr>Future Skills: AI</vt:lpstr>
      <vt:lpstr>Future Skills: AI   </vt:lpstr>
      <vt:lpstr>Future Skills: Creative Apps</vt:lpstr>
      <vt:lpstr>Debate time…</vt:lpstr>
      <vt:lpstr>PowerPoint Presentation</vt:lpstr>
      <vt:lpstr>Jobs you could consider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Skills Shortages UK Creative Industries</vt:lpstr>
      <vt:lpstr>Skills Shortages - UK Creative Industries</vt:lpstr>
      <vt:lpstr>Discussion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Sarah Gregory</dc:creator>
  <cp:lastModifiedBy>Bonnie Smith</cp:lastModifiedBy>
  <cp:revision>18</cp:revision>
  <dcterms:created xsi:type="dcterms:W3CDTF">2019-06-04T16:24:32Z</dcterms:created>
  <dcterms:modified xsi:type="dcterms:W3CDTF">2023-07-04T15:37:12Z</dcterms:modified>
</cp:coreProperties>
</file>