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80" r:id="rId2"/>
    <p:sldMasterId id="2147483700" r:id="rId3"/>
    <p:sldMasterId id="2147483717" r:id="rId4"/>
  </p:sldMasterIdLst>
  <p:notesMasterIdLst>
    <p:notesMasterId r:id="rId27"/>
  </p:notesMasterIdLst>
  <p:sldIdLst>
    <p:sldId id="258" r:id="rId5"/>
    <p:sldId id="259" r:id="rId6"/>
    <p:sldId id="281" r:id="rId7"/>
    <p:sldId id="299" r:id="rId8"/>
    <p:sldId id="276" r:id="rId9"/>
    <p:sldId id="265" r:id="rId10"/>
    <p:sldId id="297" r:id="rId11"/>
    <p:sldId id="298" r:id="rId12"/>
    <p:sldId id="292" r:id="rId13"/>
    <p:sldId id="277" r:id="rId14"/>
    <p:sldId id="302" r:id="rId15"/>
    <p:sldId id="275" r:id="rId16"/>
    <p:sldId id="301" r:id="rId17"/>
    <p:sldId id="295" r:id="rId18"/>
    <p:sldId id="300" r:id="rId19"/>
    <p:sldId id="303" r:id="rId20"/>
    <p:sldId id="304" r:id="rId21"/>
    <p:sldId id="306" r:id="rId22"/>
    <p:sldId id="313" r:id="rId23"/>
    <p:sldId id="311" r:id="rId24"/>
    <p:sldId id="314"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B9A1C20-FAB3-4EAE-8D71-13AB6302B136}">
          <p14:sldIdLst>
            <p14:sldId id="258"/>
            <p14:sldId id="259"/>
            <p14:sldId id="281"/>
            <p14:sldId id="299"/>
            <p14:sldId id="276"/>
            <p14:sldId id="265"/>
            <p14:sldId id="297"/>
            <p14:sldId id="298"/>
            <p14:sldId id="292"/>
            <p14:sldId id="277"/>
            <p14:sldId id="302"/>
            <p14:sldId id="275"/>
            <p14:sldId id="301"/>
            <p14:sldId id="295"/>
            <p14:sldId id="300"/>
            <p14:sldId id="303"/>
            <p14:sldId id="304"/>
            <p14:sldId id="306"/>
            <p14:sldId id="313"/>
            <p14:sldId id="311"/>
            <p14:sldId id="314"/>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F"/>
    <a:srgbClr val="FFCB00"/>
    <a:srgbClr val="F0F0F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139" autoAdjust="0"/>
  </p:normalViewPr>
  <p:slideViewPr>
    <p:cSldViewPr snapToGrid="0">
      <p:cViewPr varScale="1">
        <p:scale>
          <a:sx n="94" d="100"/>
          <a:sy n="94"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E61FA-DC8F-4DC9-8228-3407FA3E2D13}" type="datetimeFigureOut">
              <a:rPr lang="en-GB" smtClean="0"/>
              <a:t>25/09/2025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7C948-4EB8-4FC5-9931-3522EB8A9BB1}" type="slidenum">
              <a:rPr lang="en-GB" smtClean="0"/>
              <a:t>‹#›</a:t>
            </a:fld>
            <a:endParaRPr lang="en-GB"/>
          </a:p>
        </p:txBody>
      </p:sp>
    </p:spTree>
    <p:extLst>
      <p:ext uri="{BB962C8B-B14F-4D97-AF65-F5344CB8AC3E}">
        <p14:creationId xmlns:p14="http://schemas.microsoft.com/office/powerpoint/2010/main" val="185908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Microsoft 365 royalty free Image Gallery</a:t>
            </a:r>
          </a:p>
          <a:p>
            <a:endParaRPr lang="en-GB" dirty="0"/>
          </a:p>
        </p:txBody>
      </p:sp>
      <p:sp>
        <p:nvSpPr>
          <p:cNvPr id="4" name="Slide Number Placeholder 3"/>
          <p:cNvSpPr>
            <a:spLocks noGrp="1"/>
          </p:cNvSpPr>
          <p:nvPr>
            <p:ph type="sldNum" sz="quarter" idx="5"/>
          </p:nvPr>
        </p:nvSpPr>
        <p:spPr/>
        <p:txBody>
          <a:bodyPr/>
          <a:lstStyle/>
          <a:p>
            <a:fld id="{4F6CF8D3-4480-4294-A813-D9FB737BEE61}" type="slidenum">
              <a:rPr lang="en-GB" smtClean="0"/>
              <a:t>3</a:t>
            </a:fld>
            <a:endParaRPr lang="en-GB"/>
          </a:p>
        </p:txBody>
      </p:sp>
    </p:spTree>
    <p:extLst>
      <p:ext uri="{BB962C8B-B14F-4D97-AF65-F5344CB8AC3E}">
        <p14:creationId xmlns:p14="http://schemas.microsoft.com/office/powerpoint/2010/main" val="222643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from: Microsoft 365 royalty free Image Gallery</a:t>
            </a:r>
          </a:p>
          <a:p>
            <a:r>
              <a:rPr lang="en-GB" dirty="0"/>
              <a:t>Statistics Source: https://archimediaaccounts.co.uk/freelancing-statistics-uk</a:t>
            </a:r>
          </a:p>
        </p:txBody>
      </p:sp>
      <p:sp>
        <p:nvSpPr>
          <p:cNvPr id="4" name="Slide Number Placeholder 3"/>
          <p:cNvSpPr>
            <a:spLocks noGrp="1"/>
          </p:cNvSpPr>
          <p:nvPr>
            <p:ph type="sldNum" sz="quarter" idx="5"/>
          </p:nvPr>
        </p:nvSpPr>
        <p:spPr/>
        <p:txBody>
          <a:bodyPr/>
          <a:lstStyle/>
          <a:p>
            <a:fld id="{2D87C948-4EB8-4FC5-9931-3522EB8A9BB1}" type="slidenum">
              <a:rPr lang="en-GB" smtClean="0"/>
              <a:t>12</a:t>
            </a:fld>
            <a:endParaRPr lang="en-GB"/>
          </a:p>
        </p:txBody>
      </p:sp>
    </p:spTree>
    <p:extLst>
      <p:ext uri="{BB962C8B-B14F-4D97-AF65-F5344CB8AC3E}">
        <p14:creationId xmlns:p14="http://schemas.microsoft.com/office/powerpoint/2010/main" val="177030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7DBAC-65A5-4341-193C-7AD3CD054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1E058-3771-B878-4FAE-828E1F732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6ADF-4640-0325-F9C2-749A798A3D72}"/>
              </a:ext>
            </a:extLst>
          </p:cNvPr>
          <p:cNvSpPr>
            <a:spLocks noGrp="1"/>
          </p:cNvSpPr>
          <p:nvPr>
            <p:ph type="body" idx="1"/>
          </p:nvPr>
        </p:nvSpPr>
        <p:spPr/>
        <p:txBody>
          <a:bodyPr/>
          <a:lstStyle/>
          <a:p>
            <a:r>
              <a:rPr lang="en-GB" dirty="0"/>
              <a:t>Image of </a:t>
            </a:r>
            <a:r>
              <a:rPr lang="en-GB" dirty="0" err="1"/>
              <a:t>Queenhithe</a:t>
            </a:r>
            <a:r>
              <a:rPr lang="en-GB" dirty="0"/>
              <a:t> Dock Mosaic, developer’s own.</a:t>
            </a:r>
          </a:p>
        </p:txBody>
      </p:sp>
      <p:sp>
        <p:nvSpPr>
          <p:cNvPr id="4" name="Slide Number Placeholder 3">
            <a:extLst>
              <a:ext uri="{FF2B5EF4-FFF2-40B4-BE49-F238E27FC236}">
                <a16:creationId xmlns:a16="http://schemas.microsoft.com/office/drawing/2014/main" id="{DB30E3A6-BDEE-B43C-33BA-2923803FA0B6}"/>
              </a:ext>
            </a:extLst>
          </p:cNvPr>
          <p:cNvSpPr>
            <a:spLocks noGrp="1"/>
          </p:cNvSpPr>
          <p:nvPr>
            <p:ph type="sldNum" sz="quarter" idx="5"/>
          </p:nvPr>
        </p:nvSpPr>
        <p:spPr/>
        <p:txBody>
          <a:bodyPr/>
          <a:lstStyle/>
          <a:p>
            <a:fld id="{4F6CF8D3-4480-4294-A813-D9FB737BEE61}" type="slidenum">
              <a:rPr lang="en-GB" smtClean="0"/>
              <a:t>13</a:t>
            </a:fld>
            <a:endParaRPr lang="en-GB"/>
          </a:p>
        </p:txBody>
      </p:sp>
    </p:spTree>
    <p:extLst>
      <p:ext uri="{BB962C8B-B14F-4D97-AF65-F5344CB8AC3E}">
        <p14:creationId xmlns:p14="http://schemas.microsoft.com/office/powerpoint/2010/main" val="53263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Microsoft 365 royalty free Image Gallery</a:t>
            </a:r>
          </a:p>
          <a:p>
            <a:endParaRPr lang="en-GB" dirty="0"/>
          </a:p>
        </p:txBody>
      </p:sp>
      <p:sp>
        <p:nvSpPr>
          <p:cNvPr id="4" name="Slide Number Placeholder 3"/>
          <p:cNvSpPr>
            <a:spLocks noGrp="1"/>
          </p:cNvSpPr>
          <p:nvPr>
            <p:ph type="sldNum" sz="quarter" idx="5"/>
          </p:nvPr>
        </p:nvSpPr>
        <p:spPr/>
        <p:txBody>
          <a:bodyPr/>
          <a:lstStyle/>
          <a:p>
            <a:fld id="{2D87C948-4EB8-4FC5-9931-3522EB8A9BB1}" type="slidenum">
              <a:rPr lang="en-GB" smtClean="0"/>
              <a:t>14</a:t>
            </a:fld>
            <a:endParaRPr lang="en-GB"/>
          </a:p>
        </p:txBody>
      </p:sp>
    </p:spTree>
    <p:extLst>
      <p:ext uri="{BB962C8B-B14F-4D97-AF65-F5344CB8AC3E}">
        <p14:creationId xmlns:p14="http://schemas.microsoft.com/office/powerpoint/2010/main" val="369058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Microsoft 365 royalty free Image Gallery</a:t>
            </a:r>
          </a:p>
          <a:p>
            <a:endParaRPr lang="en-GB" dirty="0"/>
          </a:p>
        </p:txBody>
      </p:sp>
      <p:sp>
        <p:nvSpPr>
          <p:cNvPr id="4" name="Slide Number Placeholder 3"/>
          <p:cNvSpPr>
            <a:spLocks noGrp="1"/>
          </p:cNvSpPr>
          <p:nvPr>
            <p:ph type="sldNum" sz="quarter" idx="5"/>
          </p:nvPr>
        </p:nvSpPr>
        <p:spPr/>
        <p:txBody>
          <a:bodyPr/>
          <a:lstStyle/>
          <a:p>
            <a:fld id="{2D87C948-4EB8-4FC5-9931-3522EB8A9BB1}" type="slidenum">
              <a:rPr lang="en-GB" smtClean="0"/>
              <a:t>15</a:t>
            </a:fld>
            <a:endParaRPr lang="en-GB"/>
          </a:p>
        </p:txBody>
      </p:sp>
    </p:spTree>
    <p:extLst>
      <p:ext uri="{BB962C8B-B14F-4D97-AF65-F5344CB8AC3E}">
        <p14:creationId xmlns:p14="http://schemas.microsoft.com/office/powerpoint/2010/main" val="319121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0CE5A-C51F-AEAC-8FE0-4DDC9400A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50107-B55F-47D3-87AD-A5D7EA842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86760-65B2-ABB5-6304-AC30C44BFD57}"/>
              </a:ext>
            </a:extLst>
          </p:cNvPr>
          <p:cNvSpPr>
            <a:spLocks noGrp="1"/>
          </p:cNvSpPr>
          <p:nvPr>
            <p:ph type="body" idx="1"/>
          </p:nvPr>
        </p:nvSpPr>
        <p:spPr/>
        <p:txBody>
          <a:bodyPr/>
          <a:lstStyle/>
          <a:p>
            <a:r>
              <a:rPr lang="en-US" dirty="0"/>
              <a:t>Image from: Microsoft 365 royalty free Image Gallery</a:t>
            </a:r>
          </a:p>
          <a:p>
            <a:endParaRPr lang="en-GB" dirty="0"/>
          </a:p>
        </p:txBody>
      </p:sp>
      <p:sp>
        <p:nvSpPr>
          <p:cNvPr id="4" name="Slide Number Placeholder 3">
            <a:extLst>
              <a:ext uri="{FF2B5EF4-FFF2-40B4-BE49-F238E27FC236}">
                <a16:creationId xmlns:a16="http://schemas.microsoft.com/office/drawing/2014/main" id="{A17B79A0-E6A5-45A6-510B-94AB2395130A}"/>
              </a:ext>
            </a:extLst>
          </p:cNvPr>
          <p:cNvSpPr>
            <a:spLocks noGrp="1"/>
          </p:cNvSpPr>
          <p:nvPr>
            <p:ph type="sldNum" sz="quarter" idx="5"/>
          </p:nvPr>
        </p:nvSpPr>
        <p:spPr/>
        <p:txBody>
          <a:bodyPr/>
          <a:lstStyle/>
          <a:p>
            <a:fld id="{2D87C948-4EB8-4FC5-9931-3522EB8A9BB1}" type="slidenum">
              <a:rPr lang="en-GB" smtClean="0"/>
              <a:t>16</a:t>
            </a:fld>
            <a:endParaRPr lang="en-GB"/>
          </a:p>
        </p:txBody>
      </p:sp>
    </p:spTree>
    <p:extLst>
      <p:ext uri="{BB962C8B-B14F-4D97-AF65-F5344CB8AC3E}">
        <p14:creationId xmlns:p14="http://schemas.microsoft.com/office/powerpoint/2010/main" val="514453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21D40-68FF-B1FF-9ABA-B705270EF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16724-CE3E-23FB-0C52-EDE7B912A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F7469-6070-CAAC-01E6-E33B1DAF7D11}"/>
              </a:ext>
            </a:extLst>
          </p:cNvPr>
          <p:cNvSpPr>
            <a:spLocks noGrp="1"/>
          </p:cNvSpPr>
          <p:nvPr>
            <p:ph type="body" idx="1"/>
          </p:nvPr>
        </p:nvSpPr>
        <p:spPr/>
        <p:txBody>
          <a:bodyPr/>
          <a:lstStyle/>
          <a:p>
            <a:r>
              <a:rPr lang="en-US" dirty="0"/>
              <a:t>Image from: Microsoft 365 royalty free Image Gallery</a:t>
            </a:r>
          </a:p>
          <a:p>
            <a:endParaRPr lang="en-GB" dirty="0"/>
          </a:p>
        </p:txBody>
      </p:sp>
      <p:sp>
        <p:nvSpPr>
          <p:cNvPr id="4" name="Slide Number Placeholder 3">
            <a:extLst>
              <a:ext uri="{FF2B5EF4-FFF2-40B4-BE49-F238E27FC236}">
                <a16:creationId xmlns:a16="http://schemas.microsoft.com/office/drawing/2014/main" id="{2C832440-3C20-0478-F21C-4E4B687E76C1}"/>
              </a:ext>
            </a:extLst>
          </p:cNvPr>
          <p:cNvSpPr>
            <a:spLocks noGrp="1"/>
          </p:cNvSpPr>
          <p:nvPr>
            <p:ph type="sldNum" sz="quarter" idx="5"/>
          </p:nvPr>
        </p:nvSpPr>
        <p:spPr/>
        <p:txBody>
          <a:bodyPr/>
          <a:lstStyle/>
          <a:p>
            <a:fld id="{2D87C948-4EB8-4FC5-9931-3522EB8A9BB1}" type="slidenum">
              <a:rPr lang="en-GB" smtClean="0"/>
              <a:t>17</a:t>
            </a:fld>
            <a:endParaRPr lang="en-GB"/>
          </a:p>
        </p:txBody>
      </p:sp>
    </p:spTree>
    <p:extLst>
      <p:ext uri="{BB962C8B-B14F-4D97-AF65-F5344CB8AC3E}">
        <p14:creationId xmlns:p14="http://schemas.microsoft.com/office/powerpoint/2010/main" val="1745113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87C948-4EB8-4FC5-9931-3522EB8A9BB1}" type="slidenum">
              <a:rPr lang="en-GB" smtClean="0"/>
              <a:t>18</a:t>
            </a:fld>
            <a:endParaRPr lang="en-GB"/>
          </a:p>
        </p:txBody>
      </p:sp>
    </p:spTree>
    <p:extLst>
      <p:ext uri="{BB962C8B-B14F-4D97-AF65-F5344CB8AC3E}">
        <p14:creationId xmlns:p14="http://schemas.microsoft.com/office/powerpoint/2010/main" val="2326504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B0505-7469-0F2A-7644-732172689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6736A-E3E0-3C85-619F-56A374ACA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AC780-F499-6D12-B728-7DA4C76587F7}"/>
              </a:ext>
            </a:extLst>
          </p:cNvPr>
          <p:cNvSpPr>
            <a:spLocks noGrp="1"/>
          </p:cNvSpPr>
          <p:nvPr>
            <p:ph type="body" idx="1"/>
          </p:nvPr>
        </p:nvSpPr>
        <p:spPr/>
        <p:txBody>
          <a:bodyPr/>
          <a:lstStyle/>
          <a:p>
            <a:r>
              <a:rPr lang="en-US" dirty="0"/>
              <a:t>Image from: Microsoft 365 royalty free Image Gallery</a:t>
            </a:r>
          </a:p>
          <a:p>
            <a:endParaRPr lang="en-GB" dirty="0"/>
          </a:p>
        </p:txBody>
      </p:sp>
      <p:sp>
        <p:nvSpPr>
          <p:cNvPr id="4" name="Slide Number Placeholder 3">
            <a:extLst>
              <a:ext uri="{FF2B5EF4-FFF2-40B4-BE49-F238E27FC236}">
                <a16:creationId xmlns:a16="http://schemas.microsoft.com/office/drawing/2014/main" id="{7B4192CD-DAD5-11FD-BE23-36EB0B3C1103}"/>
              </a:ext>
            </a:extLst>
          </p:cNvPr>
          <p:cNvSpPr>
            <a:spLocks noGrp="1"/>
          </p:cNvSpPr>
          <p:nvPr>
            <p:ph type="sldNum" sz="quarter" idx="5"/>
          </p:nvPr>
        </p:nvSpPr>
        <p:spPr/>
        <p:txBody>
          <a:bodyPr/>
          <a:lstStyle/>
          <a:p>
            <a:fld id="{4F6CF8D3-4480-4294-A813-D9FB737BEE61}" type="slidenum">
              <a:rPr lang="en-GB" smtClean="0"/>
              <a:t>19</a:t>
            </a:fld>
            <a:endParaRPr lang="en-GB"/>
          </a:p>
        </p:txBody>
      </p:sp>
    </p:spTree>
    <p:extLst>
      <p:ext uri="{BB962C8B-B14F-4D97-AF65-F5344CB8AC3E}">
        <p14:creationId xmlns:p14="http://schemas.microsoft.com/office/powerpoint/2010/main" val="7995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D376A-0D6E-CF03-CF61-2C587416C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29FC6-CABD-8D50-6AF2-AB46AA502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12922-2560-90EA-D2DE-2BDBBDAA86FE}"/>
              </a:ext>
            </a:extLst>
          </p:cNvPr>
          <p:cNvSpPr>
            <a:spLocks noGrp="1"/>
          </p:cNvSpPr>
          <p:nvPr>
            <p:ph type="body" idx="1"/>
          </p:nvPr>
        </p:nvSpPr>
        <p:spPr/>
        <p:txBody>
          <a:bodyPr/>
          <a:lstStyle/>
          <a:p>
            <a:r>
              <a:rPr lang="en-US" dirty="0"/>
              <a:t>Image from: Microsoft 365 royalty free Image Gallery</a:t>
            </a:r>
          </a:p>
          <a:p>
            <a:endParaRPr lang="en-GB" dirty="0"/>
          </a:p>
        </p:txBody>
      </p:sp>
      <p:sp>
        <p:nvSpPr>
          <p:cNvPr id="4" name="Slide Number Placeholder 3">
            <a:extLst>
              <a:ext uri="{FF2B5EF4-FFF2-40B4-BE49-F238E27FC236}">
                <a16:creationId xmlns:a16="http://schemas.microsoft.com/office/drawing/2014/main" id="{0C8454A8-C9D8-D679-52D8-938A883674F8}"/>
              </a:ext>
            </a:extLst>
          </p:cNvPr>
          <p:cNvSpPr>
            <a:spLocks noGrp="1"/>
          </p:cNvSpPr>
          <p:nvPr>
            <p:ph type="sldNum" sz="quarter" idx="5"/>
          </p:nvPr>
        </p:nvSpPr>
        <p:spPr/>
        <p:txBody>
          <a:bodyPr/>
          <a:lstStyle/>
          <a:p>
            <a:fld id="{0E81C8B6-09EA-435F-94F0-F10CF93A8AEA}" type="slidenum">
              <a:rPr lang="en-GB" smtClean="0"/>
              <a:t>20</a:t>
            </a:fld>
            <a:endParaRPr lang="en-GB"/>
          </a:p>
        </p:txBody>
      </p:sp>
    </p:spTree>
    <p:extLst>
      <p:ext uri="{BB962C8B-B14F-4D97-AF65-F5344CB8AC3E}">
        <p14:creationId xmlns:p14="http://schemas.microsoft.com/office/powerpoint/2010/main" val="1747102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6CF8D3-4480-4294-A813-D9FB737BEE61}" type="slidenum">
              <a:rPr lang="en-GB" smtClean="0"/>
              <a:t>21</a:t>
            </a:fld>
            <a:endParaRPr lang="en-GB"/>
          </a:p>
        </p:txBody>
      </p:sp>
    </p:spTree>
    <p:extLst>
      <p:ext uri="{BB962C8B-B14F-4D97-AF65-F5344CB8AC3E}">
        <p14:creationId xmlns:p14="http://schemas.microsoft.com/office/powerpoint/2010/main" val="132166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AE3BD-FFC4-6C92-F516-76367C3ED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D464B-249C-BECB-D33B-606E634A9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0B963-1D97-E1D9-7E00-B530673A34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Microsoft 365 royalty free Image Gallery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Quote: Pablo Picasso</a:t>
            </a:r>
          </a:p>
          <a:p>
            <a:endParaRPr lang="en-GB" dirty="0"/>
          </a:p>
        </p:txBody>
      </p:sp>
      <p:sp>
        <p:nvSpPr>
          <p:cNvPr id="4" name="Slide Number Placeholder 3">
            <a:extLst>
              <a:ext uri="{FF2B5EF4-FFF2-40B4-BE49-F238E27FC236}">
                <a16:creationId xmlns:a16="http://schemas.microsoft.com/office/drawing/2014/main" id="{B7DFB6B0-CBF0-C0FA-CCB7-83993ECCE63B}"/>
              </a:ext>
            </a:extLst>
          </p:cNvPr>
          <p:cNvSpPr>
            <a:spLocks noGrp="1"/>
          </p:cNvSpPr>
          <p:nvPr>
            <p:ph type="sldNum" sz="quarter" idx="5"/>
          </p:nvPr>
        </p:nvSpPr>
        <p:spPr/>
        <p:txBody>
          <a:bodyPr/>
          <a:lstStyle/>
          <a:p>
            <a:fld id="{2D87C948-4EB8-4FC5-9931-3522EB8A9BB1}" type="slidenum">
              <a:rPr lang="en-GB" smtClean="0"/>
              <a:t>4</a:t>
            </a:fld>
            <a:endParaRPr lang="en-GB"/>
          </a:p>
        </p:txBody>
      </p:sp>
    </p:spTree>
    <p:extLst>
      <p:ext uri="{BB962C8B-B14F-4D97-AF65-F5344CB8AC3E}">
        <p14:creationId xmlns:p14="http://schemas.microsoft.com/office/powerpoint/2010/main" val="331555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Angel of the North, Antony Gormley, Gateshead. Photo attribution: Andy Wright, licensed under the Creative Commons Attribution 2.0 Generic license.</a:t>
            </a:r>
            <a:endParaRPr lang="en-GB" dirty="0"/>
          </a:p>
          <a:p>
            <a:endParaRPr lang="en-GB" dirty="0"/>
          </a:p>
        </p:txBody>
      </p:sp>
      <p:sp>
        <p:nvSpPr>
          <p:cNvPr id="4" name="Slide Number Placeholder 3"/>
          <p:cNvSpPr>
            <a:spLocks noGrp="1"/>
          </p:cNvSpPr>
          <p:nvPr>
            <p:ph type="sldNum" sz="quarter" idx="5"/>
          </p:nvPr>
        </p:nvSpPr>
        <p:spPr/>
        <p:txBody>
          <a:bodyPr/>
          <a:lstStyle/>
          <a:p>
            <a:fld id="{2D87C948-4EB8-4FC5-9931-3522EB8A9BB1}" type="slidenum">
              <a:rPr lang="en-GB" smtClean="0"/>
              <a:t>5</a:t>
            </a:fld>
            <a:endParaRPr lang="en-GB"/>
          </a:p>
        </p:txBody>
      </p:sp>
    </p:spTree>
    <p:extLst>
      <p:ext uri="{BB962C8B-B14F-4D97-AF65-F5344CB8AC3E}">
        <p14:creationId xmlns:p14="http://schemas.microsoft.com/office/powerpoint/2010/main" val="9799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Statistics source:  https://www.statista.com/statistics/319264/number-of-artists-in-the-uk</a:t>
            </a:r>
          </a:p>
          <a:p>
            <a:r>
              <a:rPr lang="en-GB" dirty="0"/>
              <a:t>Images on activity sheet: developer’s own.</a:t>
            </a:r>
          </a:p>
        </p:txBody>
      </p:sp>
      <p:sp>
        <p:nvSpPr>
          <p:cNvPr id="4" name="Slide Number Placeholder 3"/>
          <p:cNvSpPr>
            <a:spLocks noGrp="1"/>
          </p:cNvSpPr>
          <p:nvPr>
            <p:ph type="sldNum" sz="quarter" idx="5"/>
          </p:nvPr>
        </p:nvSpPr>
        <p:spPr/>
        <p:txBody>
          <a:bodyPr/>
          <a:lstStyle/>
          <a:p>
            <a:fld id="{2D87C948-4EB8-4FC5-9931-3522EB8A9BB1}" type="slidenum">
              <a:rPr lang="en-GB" smtClean="0"/>
              <a:t>6</a:t>
            </a:fld>
            <a:endParaRPr lang="en-GB"/>
          </a:p>
        </p:txBody>
      </p:sp>
    </p:spTree>
    <p:extLst>
      <p:ext uri="{BB962C8B-B14F-4D97-AF65-F5344CB8AC3E}">
        <p14:creationId xmlns:p14="http://schemas.microsoft.com/office/powerpoint/2010/main" val="341298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81C8B6-09EA-435F-94F0-F10CF93A8AEA}" type="slidenum">
              <a:rPr lang="en-GB" smtClean="0"/>
              <a:t>7</a:t>
            </a:fld>
            <a:endParaRPr lang="en-GB"/>
          </a:p>
        </p:txBody>
      </p:sp>
    </p:spTree>
    <p:extLst>
      <p:ext uri="{BB962C8B-B14F-4D97-AF65-F5344CB8AC3E}">
        <p14:creationId xmlns:p14="http://schemas.microsoft.com/office/powerpoint/2010/main" val="833325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57CE8-2025-966A-B517-350C923B8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D4BE6-56F6-4B55-3EE0-E5A63BFFD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A675D-8084-1138-4426-E3830B603B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Tracey Emin at the Lighthouse Gala Auction in aid of Terrence Higgins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attribution: Piers Allardyce, licensed under the Creative Commons Attribution 2.0 Generic license</a:t>
            </a:r>
          </a:p>
        </p:txBody>
      </p:sp>
      <p:sp>
        <p:nvSpPr>
          <p:cNvPr id="4" name="Slide Number Placeholder 3">
            <a:extLst>
              <a:ext uri="{FF2B5EF4-FFF2-40B4-BE49-F238E27FC236}">
                <a16:creationId xmlns:a16="http://schemas.microsoft.com/office/drawing/2014/main" id="{A8C082B5-AAC7-7CC4-A34C-387D18B553DB}"/>
              </a:ext>
            </a:extLst>
          </p:cNvPr>
          <p:cNvSpPr>
            <a:spLocks noGrp="1"/>
          </p:cNvSpPr>
          <p:nvPr>
            <p:ph type="sldNum" sz="quarter" idx="5"/>
          </p:nvPr>
        </p:nvSpPr>
        <p:spPr/>
        <p:txBody>
          <a:bodyPr/>
          <a:lstStyle/>
          <a:p>
            <a:fld id="{2D87C948-4EB8-4FC5-9931-3522EB8A9BB1}" type="slidenum">
              <a:rPr lang="en-GB" smtClean="0"/>
              <a:t>8</a:t>
            </a:fld>
            <a:endParaRPr lang="en-GB"/>
          </a:p>
        </p:txBody>
      </p:sp>
    </p:spTree>
    <p:extLst>
      <p:ext uri="{BB962C8B-B14F-4D97-AF65-F5344CB8AC3E}">
        <p14:creationId xmlns:p14="http://schemas.microsoft.com/office/powerpoint/2010/main" val="196123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0509D-1D7B-819F-B1D6-C0A4C07EB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CD72C-DA90-333E-9823-E2FC53BAC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C8389-2F78-1D43-2444-0811B860F0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F78BBF-915F-389A-7403-6B73B47C3BCB}"/>
              </a:ext>
            </a:extLst>
          </p:cNvPr>
          <p:cNvSpPr>
            <a:spLocks noGrp="1"/>
          </p:cNvSpPr>
          <p:nvPr>
            <p:ph type="sldNum" sz="quarter" idx="5"/>
          </p:nvPr>
        </p:nvSpPr>
        <p:spPr/>
        <p:txBody>
          <a:bodyPr/>
          <a:lstStyle/>
          <a:p>
            <a:fld id="{0E81C8B6-09EA-435F-94F0-F10CF93A8AEA}" type="slidenum">
              <a:rPr lang="en-GB" smtClean="0"/>
              <a:t>9</a:t>
            </a:fld>
            <a:endParaRPr lang="en-GB"/>
          </a:p>
        </p:txBody>
      </p:sp>
    </p:spTree>
    <p:extLst>
      <p:ext uri="{BB962C8B-B14F-4D97-AF65-F5344CB8AC3E}">
        <p14:creationId xmlns:p14="http://schemas.microsoft.com/office/powerpoint/2010/main" val="357895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Microsoft 365 royalty free Image Gallery</a:t>
            </a:r>
          </a:p>
          <a:p>
            <a:endParaRPr lang="en-GB" dirty="0"/>
          </a:p>
        </p:txBody>
      </p:sp>
      <p:sp>
        <p:nvSpPr>
          <p:cNvPr id="4" name="Slide Number Placeholder 3"/>
          <p:cNvSpPr>
            <a:spLocks noGrp="1"/>
          </p:cNvSpPr>
          <p:nvPr>
            <p:ph type="sldNum" sz="quarter" idx="5"/>
          </p:nvPr>
        </p:nvSpPr>
        <p:spPr/>
        <p:txBody>
          <a:bodyPr/>
          <a:lstStyle/>
          <a:p>
            <a:fld id="{2D87C948-4EB8-4FC5-9931-3522EB8A9BB1}" type="slidenum">
              <a:rPr lang="en-GB" smtClean="0"/>
              <a:t>10</a:t>
            </a:fld>
            <a:endParaRPr lang="en-GB"/>
          </a:p>
        </p:txBody>
      </p:sp>
    </p:spTree>
    <p:extLst>
      <p:ext uri="{BB962C8B-B14F-4D97-AF65-F5344CB8AC3E}">
        <p14:creationId xmlns:p14="http://schemas.microsoft.com/office/powerpoint/2010/main" val="2970401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C2A6F-172E-3F6B-5249-C6032BB9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BE6A9A-8B7E-CBDE-2C16-61329D5FE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1426AC-B960-8F73-6054-3AFD42ABA254}"/>
              </a:ext>
            </a:extLst>
          </p:cNvPr>
          <p:cNvSpPr>
            <a:spLocks noGrp="1"/>
          </p:cNvSpPr>
          <p:nvPr>
            <p:ph type="body" idx="1"/>
          </p:nvPr>
        </p:nvSpPr>
        <p:spPr/>
        <p:txBody>
          <a:bodyPr/>
          <a:lstStyle/>
          <a:p>
            <a:r>
              <a:rPr lang="en-US" dirty="0"/>
              <a:t>Image from: Microsoft 365 royalty free Image Gallery</a:t>
            </a:r>
          </a:p>
          <a:p>
            <a:endParaRPr lang="en-GB" dirty="0"/>
          </a:p>
        </p:txBody>
      </p:sp>
      <p:sp>
        <p:nvSpPr>
          <p:cNvPr id="4" name="Slide Number Placeholder 3">
            <a:extLst>
              <a:ext uri="{FF2B5EF4-FFF2-40B4-BE49-F238E27FC236}">
                <a16:creationId xmlns:a16="http://schemas.microsoft.com/office/drawing/2014/main" id="{BC038EE2-4015-F54F-EE46-99886F361300}"/>
              </a:ext>
            </a:extLst>
          </p:cNvPr>
          <p:cNvSpPr>
            <a:spLocks noGrp="1"/>
          </p:cNvSpPr>
          <p:nvPr>
            <p:ph type="sldNum" sz="quarter" idx="5"/>
          </p:nvPr>
        </p:nvSpPr>
        <p:spPr/>
        <p:txBody>
          <a:bodyPr/>
          <a:lstStyle/>
          <a:p>
            <a:fld id="{2D87C948-4EB8-4FC5-9931-3522EB8A9BB1}" type="slidenum">
              <a:rPr lang="en-GB" smtClean="0"/>
              <a:t>11</a:t>
            </a:fld>
            <a:endParaRPr lang="en-GB"/>
          </a:p>
        </p:txBody>
      </p:sp>
    </p:spTree>
    <p:extLst>
      <p:ext uri="{BB962C8B-B14F-4D97-AF65-F5344CB8AC3E}">
        <p14:creationId xmlns:p14="http://schemas.microsoft.com/office/powerpoint/2010/main" val="4206011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59D42-76EB-58BA-B33C-8062F57A81AB}"/>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21FDDD3E-2545-8921-36B7-83F435E5EC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948" y="2699642"/>
            <a:ext cx="7886932" cy="1488102"/>
          </a:xfrm>
          <a:prstGeom prst="rect">
            <a:avLst/>
          </a:prstGeom>
        </p:spPr>
      </p:pic>
      <p:sp>
        <p:nvSpPr>
          <p:cNvPr id="7" name="Picture Placeholder 14">
            <a:extLst>
              <a:ext uri="{FF2B5EF4-FFF2-40B4-BE49-F238E27FC236}">
                <a16:creationId xmlns:a16="http://schemas.microsoft.com/office/drawing/2014/main" id="{13534ACF-D7B5-3520-FA17-C4F151A0B6C2}"/>
              </a:ext>
            </a:extLst>
          </p:cNvPr>
          <p:cNvSpPr>
            <a:spLocks noGrp="1"/>
          </p:cNvSpPr>
          <p:nvPr>
            <p:ph type="pic" sz="quarter" idx="11" hasCustomPrompt="1"/>
          </p:nvPr>
        </p:nvSpPr>
        <p:spPr>
          <a:xfrm>
            <a:off x="820120" y="5232400"/>
            <a:ext cx="2498400" cy="913380"/>
          </a:xfrm>
          <a:prstGeom prst="rect">
            <a:avLst/>
          </a:prstGeom>
        </p:spPr>
        <p:txBody>
          <a:bodyPr/>
          <a:lstStyle>
            <a:lvl1pPr marL="0" indent="0" algn="ctr">
              <a:buNone/>
              <a:defRPr sz="2000">
                <a:solidFill>
                  <a:schemeClr val="bg2"/>
                </a:solidFill>
              </a:defRPr>
            </a:lvl1pPr>
          </a:lstStyle>
          <a:p>
            <a:r>
              <a:rPr lang="en-GB" dirty="0"/>
              <a:t>Insert logo</a:t>
            </a:r>
          </a:p>
        </p:txBody>
      </p:sp>
      <p:pic>
        <p:nvPicPr>
          <p:cNvPr id="9" name="Graphic 8">
            <a:extLst>
              <a:ext uri="{FF2B5EF4-FFF2-40B4-BE49-F238E27FC236}">
                <a16:creationId xmlns:a16="http://schemas.microsoft.com/office/drawing/2014/main" id="{BF820252-EDA3-87F3-B8E9-22905C8A965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pic>
        <p:nvPicPr>
          <p:cNvPr id="11" name="Graphic 10">
            <a:extLst>
              <a:ext uri="{FF2B5EF4-FFF2-40B4-BE49-F238E27FC236}">
                <a16:creationId xmlns:a16="http://schemas.microsoft.com/office/drawing/2014/main" id="{09D60F15-1AB6-BBD8-A4B7-741D3F872D4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grpSp>
        <p:nvGrpSpPr>
          <p:cNvPr id="15" name="Group 14">
            <a:extLst>
              <a:ext uri="{FF2B5EF4-FFF2-40B4-BE49-F238E27FC236}">
                <a16:creationId xmlns:a16="http://schemas.microsoft.com/office/drawing/2014/main" id="{F9C6D70C-C8A0-9E66-D242-0A2058CF21AA}"/>
              </a:ext>
            </a:extLst>
          </p:cNvPr>
          <p:cNvGrpSpPr/>
          <p:nvPr userDrawn="1"/>
        </p:nvGrpSpPr>
        <p:grpSpPr>
          <a:xfrm>
            <a:off x="9683798" y="137160"/>
            <a:ext cx="5180503" cy="5019040"/>
            <a:chOff x="9683798" y="137160"/>
            <a:chExt cx="5180503" cy="5019040"/>
          </a:xfrm>
        </p:grpSpPr>
        <p:sp>
          <p:nvSpPr>
            <p:cNvPr id="13" name="Oval 12">
              <a:extLst>
                <a:ext uri="{FF2B5EF4-FFF2-40B4-BE49-F238E27FC236}">
                  <a16:creationId xmlns:a16="http://schemas.microsoft.com/office/drawing/2014/main" id="{3A699497-DF20-F9E8-39B1-AD4F18C129E2}"/>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2">
              <a:extLst>
                <a:ext uri="{FF2B5EF4-FFF2-40B4-BE49-F238E27FC236}">
                  <a16:creationId xmlns:a16="http://schemas.microsoft.com/office/drawing/2014/main" id="{0196F658-BE7C-DD3B-B1DA-3A34B868D0AD}"/>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Graphic 9">
            <a:extLst>
              <a:ext uri="{FF2B5EF4-FFF2-40B4-BE49-F238E27FC236}">
                <a16:creationId xmlns:a16="http://schemas.microsoft.com/office/drawing/2014/main" id="{F209FA23-CBBA-52AE-933E-6D5CCBE6E3A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grpSp>
        <p:nvGrpSpPr>
          <p:cNvPr id="16" name="Group 15">
            <a:extLst>
              <a:ext uri="{FF2B5EF4-FFF2-40B4-BE49-F238E27FC236}">
                <a16:creationId xmlns:a16="http://schemas.microsoft.com/office/drawing/2014/main" id="{4F083796-FCE6-17C8-3B98-B2CC13FBC8A0}"/>
              </a:ext>
            </a:extLst>
          </p:cNvPr>
          <p:cNvGrpSpPr/>
          <p:nvPr userDrawn="1"/>
        </p:nvGrpSpPr>
        <p:grpSpPr>
          <a:xfrm rot="16200000">
            <a:off x="6684924" y="-1857288"/>
            <a:ext cx="3718721" cy="3602818"/>
            <a:chOff x="9683798" y="137160"/>
            <a:chExt cx="5180503" cy="5019040"/>
          </a:xfrm>
        </p:grpSpPr>
        <p:sp>
          <p:nvSpPr>
            <p:cNvPr id="17" name="Oval 12">
              <a:extLst>
                <a:ext uri="{FF2B5EF4-FFF2-40B4-BE49-F238E27FC236}">
                  <a16:creationId xmlns:a16="http://schemas.microsoft.com/office/drawing/2014/main" id="{CB322E75-56A2-BDF0-3851-39ECA9B528AC}"/>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2">
              <a:extLst>
                <a:ext uri="{FF2B5EF4-FFF2-40B4-BE49-F238E27FC236}">
                  <a16:creationId xmlns:a16="http://schemas.microsoft.com/office/drawing/2014/main" id="{8BA0B170-0D2F-0ECF-86D2-F1EE362C260A}"/>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9529F36E-37E5-791F-C763-AC4B3E1A5AE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spTree>
    <p:extLst>
      <p:ext uri="{BB962C8B-B14F-4D97-AF65-F5344CB8AC3E}">
        <p14:creationId xmlns:p14="http://schemas.microsoft.com/office/powerpoint/2010/main" val="49558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3000" decel="69000" fill="hold" nodeType="withEffect">
                                  <p:stCondLst>
                                    <p:cond delay="0"/>
                                  </p:stCondLst>
                                  <p:childTnLst>
                                    <p:animRot by="-10800000">
                                      <p:cBhvr>
                                        <p:cTn id="6" dur="1250" fill="hold"/>
                                        <p:tgtEl>
                                          <p:spTgt spid="15"/>
                                        </p:tgtEl>
                                        <p:attrNameLst>
                                          <p:attrName>r</p:attrName>
                                        </p:attrNameLst>
                                      </p:cBhvr>
                                    </p:animRot>
                                  </p:childTnLst>
                                </p:cTn>
                              </p:par>
                              <p:par>
                                <p:cTn id="7" presetID="8" presetClass="emph" presetSubtype="0" accel="23000" decel="69000" fill="hold" nodeType="withEffect">
                                  <p:stCondLst>
                                    <p:cond delay="0"/>
                                  </p:stCondLst>
                                  <p:childTnLst>
                                    <p:animRot by="-10800000">
                                      <p:cBhvr>
                                        <p:cTn id="8" dur="1250" fill="hold"/>
                                        <p:tgtEl>
                                          <p:spTgt spid="16"/>
                                        </p:tgtEl>
                                        <p:attrNameLst>
                                          <p:attrName>r</p:attrName>
                                        </p:attrNameLst>
                                      </p:cBhvr>
                                    </p:animRot>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13" name="Rectangle 12">
            <a:extLst>
              <a:ext uri="{FF2B5EF4-FFF2-40B4-BE49-F238E27FC236}">
                <a16:creationId xmlns:a16="http://schemas.microsoft.com/office/drawing/2014/main" id="{DEB92D3B-CFA4-8E26-65F4-38A0F44BADB9}"/>
              </a:ext>
            </a:extLst>
          </p:cNvPr>
          <p:cNvSpPr/>
          <p:nvPr userDrawn="1"/>
        </p:nvSpPr>
        <p:spPr>
          <a:xfrm rot="579093">
            <a:off x="8785404" y="-116052"/>
            <a:ext cx="1227330" cy="1110528"/>
          </a:xfrm>
          <a:custGeom>
            <a:avLst/>
            <a:gdLst>
              <a:gd name="connsiteX0" fmla="*/ 0 w 1223256"/>
              <a:gd name="connsiteY0" fmla="*/ 0 h 1223256"/>
              <a:gd name="connsiteX1" fmla="*/ 1223256 w 1223256"/>
              <a:gd name="connsiteY1" fmla="*/ 0 h 1223256"/>
              <a:gd name="connsiteX2" fmla="*/ 1223256 w 1223256"/>
              <a:gd name="connsiteY2" fmla="*/ 1223256 h 1223256"/>
              <a:gd name="connsiteX3" fmla="*/ 0 w 1223256"/>
              <a:gd name="connsiteY3" fmla="*/ 1223256 h 1223256"/>
              <a:gd name="connsiteX4" fmla="*/ 0 w 1223256"/>
              <a:gd name="connsiteY4" fmla="*/ 0 h 1223256"/>
              <a:gd name="connsiteX0" fmla="*/ 4074 w 1227330"/>
              <a:gd name="connsiteY0" fmla="*/ 0 h 1223256"/>
              <a:gd name="connsiteX1" fmla="*/ 1227330 w 1227330"/>
              <a:gd name="connsiteY1" fmla="*/ 0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4074 w 1227330"/>
              <a:gd name="connsiteY0" fmla="*/ 0 h 1223256"/>
              <a:gd name="connsiteX1" fmla="*/ 1227330 w 1227330"/>
              <a:gd name="connsiteY1" fmla="*/ 0 h 1223256"/>
              <a:gd name="connsiteX2" fmla="*/ 1218950 w 1227330"/>
              <a:gd name="connsiteY2" fmla="*/ 112728 h 1223256"/>
              <a:gd name="connsiteX3" fmla="*/ 1227330 w 1227330"/>
              <a:gd name="connsiteY3" fmla="*/ 1223256 h 1223256"/>
              <a:gd name="connsiteX4" fmla="*/ 4074 w 1227330"/>
              <a:gd name="connsiteY4" fmla="*/ 1223256 h 1223256"/>
              <a:gd name="connsiteX5" fmla="*/ 0 w 1227330"/>
              <a:gd name="connsiteY5" fmla="*/ 326209 h 1223256"/>
              <a:gd name="connsiteX6" fmla="*/ 4074 w 1227330"/>
              <a:gd name="connsiteY6" fmla="*/ 0 h 1223256"/>
              <a:gd name="connsiteX0" fmla="*/ 1227330 w 1318770"/>
              <a:gd name="connsiteY0" fmla="*/ 0 h 1223256"/>
              <a:gd name="connsiteX1" fmla="*/ 1218950 w 1318770"/>
              <a:gd name="connsiteY1" fmla="*/ 112728 h 1223256"/>
              <a:gd name="connsiteX2" fmla="*/ 1227330 w 1318770"/>
              <a:gd name="connsiteY2" fmla="*/ 1223256 h 1223256"/>
              <a:gd name="connsiteX3" fmla="*/ 4074 w 1318770"/>
              <a:gd name="connsiteY3" fmla="*/ 1223256 h 1223256"/>
              <a:gd name="connsiteX4" fmla="*/ 0 w 1318770"/>
              <a:gd name="connsiteY4" fmla="*/ 326209 h 1223256"/>
              <a:gd name="connsiteX5" fmla="*/ 4074 w 1318770"/>
              <a:gd name="connsiteY5" fmla="*/ 0 h 1223256"/>
              <a:gd name="connsiteX6" fmla="*/ 1318770 w 1318770"/>
              <a:gd name="connsiteY6" fmla="*/ 91440 h 1223256"/>
              <a:gd name="connsiteX0" fmla="*/ 1227330 w 1227330"/>
              <a:gd name="connsiteY0" fmla="*/ 0 h 1223256"/>
              <a:gd name="connsiteX1" fmla="*/ 1218950 w 1227330"/>
              <a:gd name="connsiteY1" fmla="*/ 112728 h 1223256"/>
              <a:gd name="connsiteX2" fmla="*/ 1227330 w 1227330"/>
              <a:gd name="connsiteY2" fmla="*/ 1223256 h 1223256"/>
              <a:gd name="connsiteX3" fmla="*/ 4074 w 1227330"/>
              <a:gd name="connsiteY3" fmla="*/ 1223256 h 1223256"/>
              <a:gd name="connsiteX4" fmla="*/ 0 w 1227330"/>
              <a:gd name="connsiteY4" fmla="*/ 326209 h 1223256"/>
              <a:gd name="connsiteX5" fmla="*/ 4074 w 1227330"/>
              <a:gd name="connsiteY5" fmla="*/ 0 h 1223256"/>
              <a:gd name="connsiteX0" fmla="*/ 1218950 w 1227330"/>
              <a:gd name="connsiteY0" fmla="*/ 112728 h 1223256"/>
              <a:gd name="connsiteX1" fmla="*/ 1227330 w 1227330"/>
              <a:gd name="connsiteY1" fmla="*/ 1223256 h 1223256"/>
              <a:gd name="connsiteX2" fmla="*/ 4074 w 1227330"/>
              <a:gd name="connsiteY2" fmla="*/ 1223256 h 1223256"/>
              <a:gd name="connsiteX3" fmla="*/ 0 w 1227330"/>
              <a:gd name="connsiteY3" fmla="*/ 326209 h 1223256"/>
              <a:gd name="connsiteX4" fmla="*/ 4074 w 1227330"/>
              <a:gd name="connsiteY4" fmla="*/ 0 h 1223256"/>
              <a:gd name="connsiteX0" fmla="*/ 1218950 w 1227330"/>
              <a:gd name="connsiteY0" fmla="*/ 0 h 1110528"/>
              <a:gd name="connsiteX1" fmla="*/ 1227330 w 1227330"/>
              <a:gd name="connsiteY1" fmla="*/ 1110528 h 1110528"/>
              <a:gd name="connsiteX2" fmla="*/ 4074 w 1227330"/>
              <a:gd name="connsiteY2" fmla="*/ 1110528 h 1110528"/>
              <a:gd name="connsiteX3" fmla="*/ 0 w 1227330"/>
              <a:gd name="connsiteY3" fmla="*/ 213481 h 1110528"/>
            </a:gdLst>
            <a:ahLst/>
            <a:cxnLst>
              <a:cxn ang="0">
                <a:pos x="connsiteX0" y="connsiteY0"/>
              </a:cxn>
              <a:cxn ang="0">
                <a:pos x="connsiteX1" y="connsiteY1"/>
              </a:cxn>
              <a:cxn ang="0">
                <a:pos x="connsiteX2" y="connsiteY2"/>
              </a:cxn>
              <a:cxn ang="0">
                <a:pos x="connsiteX3" y="connsiteY3"/>
              </a:cxn>
            </a:cxnLst>
            <a:rect l="l" t="t" r="r" b="b"/>
            <a:pathLst>
              <a:path w="1227330" h="1110528">
                <a:moveTo>
                  <a:pt x="1218950" y="0"/>
                </a:moveTo>
                <a:cubicBezTo>
                  <a:pt x="1221743" y="370176"/>
                  <a:pt x="1224537" y="740352"/>
                  <a:pt x="1227330" y="1110528"/>
                </a:cubicBezTo>
                <a:lnTo>
                  <a:pt x="4074" y="1110528"/>
                </a:lnTo>
                <a:lnTo>
                  <a:pt x="0" y="213481"/>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C1F954B5-AB0D-5189-70B2-B8D28B97C4AF}"/>
              </a:ext>
            </a:extLst>
          </p:cNvPr>
          <p:cNvSpPr/>
          <p:nvPr userDrawn="1"/>
        </p:nvSpPr>
        <p:spPr>
          <a:xfrm rot="20594745">
            <a:off x="10799038" y="1682873"/>
            <a:ext cx="1676251" cy="1726607"/>
          </a:xfrm>
          <a:custGeom>
            <a:avLst/>
            <a:gdLst>
              <a:gd name="connsiteX0" fmla="*/ 0 w 1718718"/>
              <a:gd name="connsiteY0" fmla="*/ 0 h 1718718"/>
              <a:gd name="connsiteX1" fmla="*/ 1718718 w 1718718"/>
              <a:gd name="connsiteY1" fmla="*/ 0 h 1718718"/>
              <a:gd name="connsiteX2" fmla="*/ 1718718 w 1718718"/>
              <a:gd name="connsiteY2" fmla="*/ 1718718 h 1718718"/>
              <a:gd name="connsiteX3" fmla="*/ 0 w 1718718"/>
              <a:gd name="connsiteY3" fmla="*/ 1718718 h 1718718"/>
              <a:gd name="connsiteX4" fmla="*/ 0 w 1718718"/>
              <a:gd name="connsiteY4" fmla="*/ 0 h 1718718"/>
              <a:gd name="connsiteX0" fmla="*/ 0 w 1718718"/>
              <a:gd name="connsiteY0" fmla="*/ 276 h 1718994"/>
              <a:gd name="connsiteX1" fmla="*/ 1676251 w 1718718"/>
              <a:gd name="connsiteY1" fmla="*/ 0 h 1718994"/>
              <a:gd name="connsiteX2" fmla="*/ 1718718 w 1718718"/>
              <a:gd name="connsiteY2" fmla="*/ 276 h 1718994"/>
              <a:gd name="connsiteX3" fmla="*/ 1718718 w 1718718"/>
              <a:gd name="connsiteY3" fmla="*/ 1718994 h 1718994"/>
              <a:gd name="connsiteX4" fmla="*/ 0 w 1718718"/>
              <a:gd name="connsiteY4" fmla="*/ 1718994 h 1718994"/>
              <a:gd name="connsiteX5" fmla="*/ 0 w 1718718"/>
              <a:gd name="connsiteY5" fmla="*/ 276 h 1718994"/>
              <a:gd name="connsiteX0" fmla="*/ 1718718 w 1810158"/>
              <a:gd name="connsiteY0" fmla="*/ 276 h 1718994"/>
              <a:gd name="connsiteX1" fmla="*/ 1718718 w 1810158"/>
              <a:gd name="connsiteY1" fmla="*/ 1718994 h 1718994"/>
              <a:gd name="connsiteX2" fmla="*/ 0 w 1810158"/>
              <a:gd name="connsiteY2" fmla="*/ 1718994 h 1718994"/>
              <a:gd name="connsiteX3" fmla="*/ 0 w 1810158"/>
              <a:gd name="connsiteY3" fmla="*/ 276 h 1718994"/>
              <a:gd name="connsiteX4" fmla="*/ 1676251 w 1810158"/>
              <a:gd name="connsiteY4" fmla="*/ 0 h 1718994"/>
              <a:gd name="connsiteX5" fmla="*/ 1810158 w 1810158"/>
              <a:gd name="connsiteY5" fmla="*/ 91716 h 1718994"/>
              <a:gd name="connsiteX0" fmla="*/ 1718718 w 1718718"/>
              <a:gd name="connsiteY0" fmla="*/ 276 h 1718994"/>
              <a:gd name="connsiteX1" fmla="*/ 1718718 w 1718718"/>
              <a:gd name="connsiteY1" fmla="*/ 1718994 h 1718994"/>
              <a:gd name="connsiteX2" fmla="*/ 0 w 1718718"/>
              <a:gd name="connsiteY2" fmla="*/ 1718994 h 1718994"/>
              <a:gd name="connsiteX3" fmla="*/ 0 w 1718718"/>
              <a:gd name="connsiteY3" fmla="*/ 276 h 1718994"/>
              <a:gd name="connsiteX4" fmla="*/ 1676251 w 1718718"/>
              <a:gd name="connsiteY4" fmla="*/ 0 h 1718994"/>
              <a:gd name="connsiteX0" fmla="*/ 1718718 w 1718718"/>
              <a:gd name="connsiteY0" fmla="*/ 276 h 1726607"/>
              <a:gd name="connsiteX1" fmla="*/ 1718718 w 1718718"/>
              <a:gd name="connsiteY1" fmla="*/ 1718994 h 1726607"/>
              <a:gd name="connsiteX2" fmla="*/ 1159322 w 1718718"/>
              <a:gd name="connsiteY2" fmla="*/ 1726607 h 1726607"/>
              <a:gd name="connsiteX3" fmla="*/ 0 w 1718718"/>
              <a:gd name="connsiteY3" fmla="*/ 1718994 h 1726607"/>
              <a:gd name="connsiteX4" fmla="*/ 0 w 1718718"/>
              <a:gd name="connsiteY4" fmla="*/ 276 h 1726607"/>
              <a:gd name="connsiteX5" fmla="*/ 1676251 w 1718718"/>
              <a:gd name="connsiteY5" fmla="*/ 0 h 1726607"/>
              <a:gd name="connsiteX0" fmla="*/ 1718718 w 1718718"/>
              <a:gd name="connsiteY0" fmla="*/ 276 h 1726607"/>
              <a:gd name="connsiteX1" fmla="*/ 1159322 w 1718718"/>
              <a:gd name="connsiteY1" fmla="*/ 1726607 h 1726607"/>
              <a:gd name="connsiteX2" fmla="*/ 0 w 1718718"/>
              <a:gd name="connsiteY2" fmla="*/ 1718994 h 1726607"/>
              <a:gd name="connsiteX3" fmla="*/ 0 w 1718718"/>
              <a:gd name="connsiteY3" fmla="*/ 276 h 1726607"/>
              <a:gd name="connsiteX4" fmla="*/ 1676251 w 1718718"/>
              <a:gd name="connsiteY4" fmla="*/ 0 h 1726607"/>
              <a:gd name="connsiteX0" fmla="*/ 1159322 w 1676251"/>
              <a:gd name="connsiteY0" fmla="*/ 1726607 h 1726607"/>
              <a:gd name="connsiteX1" fmla="*/ 0 w 1676251"/>
              <a:gd name="connsiteY1" fmla="*/ 1718994 h 1726607"/>
              <a:gd name="connsiteX2" fmla="*/ 0 w 1676251"/>
              <a:gd name="connsiteY2" fmla="*/ 276 h 1726607"/>
              <a:gd name="connsiteX3" fmla="*/ 1676251 w 1676251"/>
              <a:gd name="connsiteY3" fmla="*/ 0 h 1726607"/>
            </a:gdLst>
            <a:ahLst/>
            <a:cxnLst>
              <a:cxn ang="0">
                <a:pos x="connsiteX0" y="connsiteY0"/>
              </a:cxn>
              <a:cxn ang="0">
                <a:pos x="connsiteX1" y="connsiteY1"/>
              </a:cxn>
              <a:cxn ang="0">
                <a:pos x="connsiteX2" y="connsiteY2"/>
              </a:cxn>
              <a:cxn ang="0">
                <a:pos x="connsiteX3" y="connsiteY3"/>
              </a:cxn>
            </a:cxnLst>
            <a:rect l="l" t="t" r="r" b="b"/>
            <a:pathLst>
              <a:path w="1676251" h="1726607">
                <a:moveTo>
                  <a:pt x="1159322" y="1726607"/>
                </a:moveTo>
                <a:lnTo>
                  <a:pt x="0" y="1718994"/>
                </a:lnTo>
                <a:lnTo>
                  <a:pt x="0" y="276"/>
                </a:lnTo>
                <a:lnTo>
                  <a:pt x="1676251" y="0"/>
                </a:ln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a:extLst>
              <a:ext uri="{FF2B5EF4-FFF2-40B4-BE49-F238E27FC236}">
                <a16:creationId xmlns:a16="http://schemas.microsoft.com/office/drawing/2014/main" id="{39E41D1C-892D-78CA-A084-A9157E8C3EFC}"/>
              </a:ext>
            </a:extLst>
          </p:cNvPr>
          <p:cNvSpPr/>
          <p:nvPr userDrawn="1"/>
        </p:nvSpPr>
        <p:spPr>
          <a:xfrm rot="9900000">
            <a:off x="11148629" y="649057"/>
            <a:ext cx="377139" cy="32512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19AD4487-45B5-6C53-AC3C-0A9EF69A4C59}"/>
              </a:ext>
            </a:extLst>
          </p:cNvPr>
          <p:cNvSpPr/>
          <p:nvPr userDrawn="1"/>
        </p:nvSpPr>
        <p:spPr>
          <a:xfrm>
            <a:off x="9621520" y="1656080"/>
            <a:ext cx="345440" cy="3454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a:extLst>
              <a:ext uri="{FF2B5EF4-FFF2-40B4-BE49-F238E27FC236}">
                <a16:creationId xmlns:a16="http://schemas.microsoft.com/office/drawing/2014/main" id="{9B7D33FF-2FC7-2C87-E5DB-6B9138706CEC}"/>
              </a:ext>
            </a:extLst>
          </p:cNvPr>
          <p:cNvSpPr/>
          <p:nvPr userDrawn="1"/>
        </p:nvSpPr>
        <p:spPr>
          <a:xfrm rot="9256416">
            <a:off x="11797733" y="4011500"/>
            <a:ext cx="346595" cy="29878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591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2" name="Picture Placeholder 14">
            <a:extLst>
              <a:ext uri="{FF2B5EF4-FFF2-40B4-BE49-F238E27FC236}">
                <a16:creationId xmlns:a16="http://schemas.microsoft.com/office/drawing/2014/main" id="{020B8269-0413-164A-86B8-2BC8CDD9AEA3}"/>
              </a:ext>
            </a:extLst>
          </p:cNvPr>
          <p:cNvSpPr>
            <a:spLocks noGrp="1"/>
          </p:cNvSpPr>
          <p:nvPr>
            <p:ph type="pic" sz="quarter" idx="11" hasCustomPrompt="1"/>
          </p:nvPr>
        </p:nvSpPr>
        <p:spPr>
          <a:xfrm>
            <a:off x="9659320" y="576821"/>
            <a:ext cx="1941839" cy="195803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1)</a:t>
            </a:r>
          </a:p>
        </p:txBody>
      </p:sp>
    </p:spTree>
    <p:extLst>
      <p:ext uri="{BB962C8B-B14F-4D97-AF65-F5344CB8AC3E}">
        <p14:creationId xmlns:p14="http://schemas.microsoft.com/office/powerpoint/2010/main" val="405275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Tree>
    <p:extLst>
      <p:ext uri="{BB962C8B-B14F-4D97-AF65-F5344CB8AC3E}">
        <p14:creationId xmlns:p14="http://schemas.microsoft.com/office/powerpoint/2010/main" val="1283012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89"/>
            <a:ext cx="5080756" cy="1590385"/>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672046"/>
            <a:ext cx="5490927" cy="2999549"/>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5" name="Picture Placeholder 5">
            <a:extLst>
              <a:ext uri="{FF2B5EF4-FFF2-40B4-BE49-F238E27FC236}">
                <a16:creationId xmlns:a16="http://schemas.microsoft.com/office/drawing/2014/main" id="{2728A2FD-9E72-D34E-EA45-88D78D5C67D3}"/>
              </a:ext>
            </a:extLst>
          </p:cNvPr>
          <p:cNvSpPr>
            <a:spLocks noGrp="1"/>
          </p:cNvSpPr>
          <p:nvPr>
            <p:ph type="pic" sz="quarter" idx="11" hasCustomPrompt="1"/>
          </p:nvPr>
        </p:nvSpPr>
        <p:spPr>
          <a:xfrm>
            <a:off x="6364533" y="0"/>
            <a:ext cx="5830351" cy="621998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grpSp>
        <p:nvGrpSpPr>
          <p:cNvPr id="6" name="Group 5">
            <a:extLst>
              <a:ext uri="{FF2B5EF4-FFF2-40B4-BE49-F238E27FC236}">
                <a16:creationId xmlns:a16="http://schemas.microsoft.com/office/drawing/2014/main" id="{5D74B65B-44CF-6AF4-7B13-9948F9954B90}"/>
              </a:ext>
            </a:extLst>
          </p:cNvPr>
          <p:cNvGrpSpPr/>
          <p:nvPr userDrawn="1"/>
        </p:nvGrpSpPr>
        <p:grpSpPr>
          <a:xfrm rot="10800000">
            <a:off x="6093663" y="-23150"/>
            <a:ext cx="437074" cy="2219325"/>
            <a:chOff x="7141845" y="4638675"/>
            <a:chExt cx="437074" cy="2219325"/>
          </a:xfrm>
        </p:grpSpPr>
        <p:cxnSp>
          <p:nvCxnSpPr>
            <p:cNvPr id="8" name="Straight Connector 7">
              <a:extLst>
                <a:ext uri="{FF2B5EF4-FFF2-40B4-BE49-F238E27FC236}">
                  <a16:creationId xmlns:a16="http://schemas.microsoft.com/office/drawing/2014/main" id="{4718CE56-A2B3-BD67-4D90-6C553DF0A290}"/>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0DB5A3-D580-178E-EFA7-EDA18A501EB5}"/>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011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x Text/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1866540"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1" name="Picture Placeholder 14">
            <a:extLst>
              <a:ext uri="{FF2B5EF4-FFF2-40B4-BE49-F238E27FC236}">
                <a16:creationId xmlns:a16="http://schemas.microsoft.com/office/drawing/2014/main" id="{173A4C54-B9B6-413B-31FC-1FDF40009E8A}"/>
              </a:ext>
            </a:extLst>
          </p:cNvPr>
          <p:cNvSpPr>
            <a:spLocks noGrp="1"/>
          </p:cNvSpPr>
          <p:nvPr>
            <p:ph type="pic" sz="quarter" idx="12" hasCustomPrompt="1"/>
          </p:nvPr>
        </p:nvSpPr>
        <p:spPr>
          <a:xfrm>
            <a:off x="5544375"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2" name="Picture Placeholder 14">
            <a:extLst>
              <a:ext uri="{FF2B5EF4-FFF2-40B4-BE49-F238E27FC236}">
                <a16:creationId xmlns:a16="http://schemas.microsoft.com/office/drawing/2014/main" id="{BA91F88D-312D-D81F-1AE4-25520AEF5A4C}"/>
              </a:ext>
            </a:extLst>
          </p:cNvPr>
          <p:cNvSpPr>
            <a:spLocks noGrp="1"/>
          </p:cNvSpPr>
          <p:nvPr>
            <p:ph type="pic" sz="quarter" idx="13" hasCustomPrompt="1"/>
          </p:nvPr>
        </p:nvSpPr>
        <p:spPr>
          <a:xfrm>
            <a:off x="9306046" y="2046930"/>
            <a:ext cx="1015556" cy="931719"/>
          </a:xfrm>
          <a:prstGeom prst="rect">
            <a:avLst/>
          </a:prstGeom>
        </p:spPr>
        <p:txBody>
          <a:bodyPr/>
          <a:lstStyle>
            <a:lvl1pPr marL="0" indent="0" algn="ctr">
              <a:buNone/>
              <a:defRPr sz="2000">
                <a:solidFill>
                  <a:schemeClr val="tx2"/>
                </a:solidFill>
              </a:defRPr>
            </a:lvl1pPr>
          </a:lstStyle>
          <a:p>
            <a:r>
              <a:rPr lang="en-GB" dirty="0"/>
              <a:t>Insert  icon</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770600"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16" name="Text Placeholder 11">
            <a:extLst>
              <a:ext uri="{FF2B5EF4-FFF2-40B4-BE49-F238E27FC236}">
                <a16:creationId xmlns:a16="http://schemas.microsoft.com/office/drawing/2014/main" id="{4A204BDD-2985-8B2B-29E1-BD3D9DC8A66E}"/>
              </a:ext>
            </a:extLst>
          </p:cNvPr>
          <p:cNvSpPr>
            <a:spLocks noGrp="1"/>
          </p:cNvSpPr>
          <p:nvPr>
            <p:ph type="body" sz="quarter" idx="16" hasCustomPrompt="1"/>
          </p:nvPr>
        </p:nvSpPr>
        <p:spPr>
          <a:xfrm>
            <a:off x="912419"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18" name="Straight Connector 17">
            <a:extLst>
              <a:ext uri="{FF2B5EF4-FFF2-40B4-BE49-F238E27FC236}">
                <a16:creationId xmlns:a16="http://schemas.microsoft.com/office/drawing/2014/main" id="{B7273583-179C-F047-CCFA-17395EE17354}"/>
              </a:ext>
            </a:extLst>
          </p:cNvPr>
          <p:cNvCxnSpPr>
            <a:cxnSpLocks/>
          </p:cNvCxnSpPr>
          <p:nvPr userDrawn="1"/>
        </p:nvCxnSpPr>
        <p:spPr>
          <a:xfrm>
            <a:off x="2203051"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492384"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2" name="Text Placeholder 11">
            <a:extLst>
              <a:ext uri="{FF2B5EF4-FFF2-40B4-BE49-F238E27FC236}">
                <a16:creationId xmlns:a16="http://schemas.microsoft.com/office/drawing/2014/main" id="{AB4C454F-A084-9485-70E6-04FAA23913FA}"/>
              </a:ext>
            </a:extLst>
          </p:cNvPr>
          <p:cNvSpPr>
            <a:spLocks noGrp="1"/>
          </p:cNvSpPr>
          <p:nvPr>
            <p:ph type="body" sz="quarter" idx="18" hasCustomPrompt="1"/>
          </p:nvPr>
        </p:nvSpPr>
        <p:spPr>
          <a:xfrm>
            <a:off x="4634203"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3" name="Straight Connector 22">
            <a:extLst>
              <a:ext uri="{FF2B5EF4-FFF2-40B4-BE49-F238E27FC236}">
                <a16:creationId xmlns:a16="http://schemas.microsoft.com/office/drawing/2014/main" id="{B026E21F-4380-F142-BF14-A4C347C86811}"/>
              </a:ext>
            </a:extLst>
          </p:cNvPr>
          <p:cNvCxnSpPr>
            <a:cxnSpLocks/>
          </p:cNvCxnSpPr>
          <p:nvPr userDrawn="1"/>
        </p:nvCxnSpPr>
        <p:spPr>
          <a:xfrm>
            <a:off x="5924835"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198622" y="3049407"/>
            <a:ext cx="3120019" cy="690929"/>
          </a:xfrm>
          <a:prstGeom prst="rect">
            <a:avLst/>
          </a:prstGeom>
        </p:spPr>
        <p:txBody>
          <a:bodyPr anchor="ctr"/>
          <a:lstStyle>
            <a:lvl1pPr marL="0" indent="0" algn="ctr">
              <a:buSzPct val="90000"/>
              <a:buFont typeface="Arial" panose="020B0604020202020204" pitchFamily="34" charset="0"/>
              <a:buNone/>
              <a:defRPr sz="2000" b="1">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sp>
        <p:nvSpPr>
          <p:cNvPr id="25" name="Text Placeholder 11">
            <a:extLst>
              <a:ext uri="{FF2B5EF4-FFF2-40B4-BE49-F238E27FC236}">
                <a16:creationId xmlns:a16="http://schemas.microsoft.com/office/drawing/2014/main" id="{53B87EE2-88E8-5FF9-0FC2-E934CC5A422C}"/>
              </a:ext>
            </a:extLst>
          </p:cNvPr>
          <p:cNvSpPr>
            <a:spLocks noGrp="1"/>
          </p:cNvSpPr>
          <p:nvPr>
            <p:ph type="body" sz="quarter" idx="20" hasCustomPrompt="1"/>
          </p:nvPr>
        </p:nvSpPr>
        <p:spPr>
          <a:xfrm>
            <a:off x="8340441" y="4131561"/>
            <a:ext cx="2836381" cy="1286257"/>
          </a:xfrm>
          <a:prstGeom prst="rect">
            <a:avLst/>
          </a:prstGeom>
        </p:spPr>
        <p:txBody>
          <a:bodyPr anchor="t"/>
          <a:lstStyle>
            <a:lvl1pPr marL="0" indent="0" algn="ctr">
              <a:buSzPct val="90000"/>
              <a:buFont typeface="Arial" panose="020B0604020202020204" pitchFamily="34" charset="0"/>
              <a:buNone/>
              <a:defRPr sz="16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title</a:t>
            </a:r>
            <a:endParaRPr lang="en-GB" dirty="0"/>
          </a:p>
        </p:txBody>
      </p:sp>
      <p:cxnSp>
        <p:nvCxnSpPr>
          <p:cNvPr id="26" name="Straight Connector 25">
            <a:extLst>
              <a:ext uri="{FF2B5EF4-FFF2-40B4-BE49-F238E27FC236}">
                <a16:creationId xmlns:a16="http://schemas.microsoft.com/office/drawing/2014/main" id="{07000EEC-1984-8C6F-627E-BA974CD2142E}"/>
              </a:ext>
            </a:extLst>
          </p:cNvPr>
          <p:cNvCxnSpPr>
            <a:cxnSpLocks/>
          </p:cNvCxnSpPr>
          <p:nvPr userDrawn="1"/>
        </p:nvCxnSpPr>
        <p:spPr>
          <a:xfrm>
            <a:off x="9631073" y="3840480"/>
            <a:ext cx="252000"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201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text/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A2305-674D-4003-6393-4A0C5B2F33DB}"/>
              </a:ext>
            </a:extLst>
          </p:cNvPr>
          <p:cNvSpPr/>
          <p:nvPr userDrawn="1"/>
        </p:nvSpPr>
        <p:spPr>
          <a:xfrm>
            <a:off x="682906"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1B1B1F3-FEBB-183C-617A-08DE56B0893C}"/>
              </a:ext>
            </a:extLst>
          </p:cNvPr>
          <p:cNvSpPr/>
          <p:nvPr userDrawn="1"/>
        </p:nvSpPr>
        <p:spPr>
          <a:xfrm>
            <a:off x="4408548"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9A335EC-F6FC-45D1-5607-ECF5DD9F5F1C}"/>
              </a:ext>
            </a:extLst>
          </p:cNvPr>
          <p:cNvSpPr/>
          <p:nvPr userDrawn="1"/>
        </p:nvSpPr>
        <p:spPr>
          <a:xfrm>
            <a:off x="8122615" y="2430684"/>
            <a:ext cx="3287210" cy="3217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9" name="Picture Placeholder 14">
            <a:extLst>
              <a:ext uri="{FF2B5EF4-FFF2-40B4-BE49-F238E27FC236}">
                <a16:creationId xmlns:a16="http://schemas.microsoft.com/office/drawing/2014/main" id="{565F9965-7E7B-D919-9B2D-4EFD2461FAE7}"/>
              </a:ext>
            </a:extLst>
          </p:cNvPr>
          <p:cNvSpPr>
            <a:spLocks noGrp="1"/>
          </p:cNvSpPr>
          <p:nvPr>
            <p:ph type="pic" sz="quarter" idx="11" hasCustomPrompt="1"/>
          </p:nvPr>
        </p:nvSpPr>
        <p:spPr>
          <a:xfrm>
            <a:off x="973379"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3" name="Text Placeholder 11">
            <a:extLst>
              <a:ext uri="{FF2B5EF4-FFF2-40B4-BE49-F238E27FC236}">
                <a16:creationId xmlns:a16="http://schemas.microsoft.com/office/drawing/2014/main" id="{4C5CD04B-3BDB-D773-8526-D1EE10F0DFF2}"/>
              </a:ext>
            </a:extLst>
          </p:cNvPr>
          <p:cNvSpPr>
            <a:spLocks noGrp="1"/>
          </p:cNvSpPr>
          <p:nvPr>
            <p:ph type="body" sz="quarter" idx="10" hasCustomPrompt="1"/>
          </p:nvPr>
        </p:nvSpPr>
        <p:spPr>
          <a:xfrm>
            <a:off x="1041345"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1" name="Text Placeholder 11">
            <a:extLst>
              <a:ext uri="{FF2B5EF4-FFF2-40B4-BE49-F238E27FC236}">
                <a16:creationId xmlns:a16="http://schemas.microsoft.com/office/drawing/2014/main" id="{CF7C1151-F1BC-E95D-6073-D42BEDD822D7}"/>
              </a:ext>
            </a:extLst>
          </p:cNvPr>
          <p:cNvSpPr>
            <a:spLocks noGrp="1"/>
          </p:cNvSpPr>
          <p:nvPr>
            <p:ph type="body" sz="quarter" idx="17" hasCustomPrompt="1"/>
          </p:nvPr>
        </p:nvSpPr>
        <p:spPr>
          <a:xfrm>
            <a:off x="4763129"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24" name="Text Placeholder 11">
            <a:extLst>
              <a:ext uri="{FF2B5EF4-FFF2-40B4-BE49-F238E27FC236}">
                <a16:creationId xmlns:a16="http://schemas.microsoft.com/office/drawing/2014/main" id="{191867FD-4578-38F5-8D9B-92E4CB873927}"/>
              </a:ext>
            </a:extLst>
          </p:cNvPr>
          <p:cNvSpPr>
            <a:spLocks noGrp="1"/>
          </p:cNvSpPr>
          <p:nvPr>
            <p:ph type="body" sz="quarter" idx="19" hasCustomPrompt="1"/>
          </p:nvPr>
        </p:nvSpPr>
        <p:spPr>
          <a:xfrm>
            <a:off x="8469367" y="3952240"/>
            <a:ext cx="2578528" cy="1469868"/>
          </a:xfrm>
          <a:prstGeom prst="rect">
            <a:avLst/>
          </a:prstGeom>
        </p:spPr>
        <p:txBody>
          <a:bodyPr anchor="ctr"/>
          <a:lstStyle>
            <a:lvl1pPr marL="0" indent="0" algn="ctr">
              <a:buSzPct val="90000"/>
              <a:buFont typeface="Arial" panose="020B0604020202020204" pitchFamily="34" charset="0"/>
              <a:buNone/>
              <a:defRPr sz="2000" b="0">
                <a:solidFill>
                  <a:schemeClr val="tx2"/>
                </a:solidFill>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Insert text</a:t>
            </a:r>
            <a:endParaRPr lang="en-GB" dirty="0"/>
          </a:p>
        </p:txBody>
      </p:sp>
      <p:sp>
        <p:nvSpPr>
          <p:cNvPr id="14" name="Picture Placeholder 14">
            <a:extLst>
              <a:ext uri="{FF2B5EF4-FFF2-40B4-BE49-F238E27FC236}">
                <a16:creationId xmlns:a16="http://schemas.microsoft.com/office/drawing/2014/main" id="{D77A8F28-31BF-BAAA-7B33-981648620222}"/>
              </a:ext>
            </a:extLst>
          </p:cNvPr>
          <p:cNvSpPr>
            <a:spLocks noGrp="1"/>
          </p:cNvSpPr>
          <p:nvPr>
            <p:ph type="pic" sz="quarter" idx="20" hasCustomPrompt="1"/>
          </p:nvPr>
        </p:nvSpPr>
        <p:spPr>
          <a:xfrm>
            <a:off x="4674843"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
        <p:nvSpPr>
          <p:cNvPr id="15" name="Picture Placeholder 14">
            <a:extLst>
              <a:ext uri="{FF2B5EF4-FFF2-40B4-BE49-F238E27FC236}">
                <a16:creationId xmlns:a16="http://schemas.microsoft.com/office/drawing/2014/main" id="{07563C30-2EC0-9AE5-5B47-B11B63E97C1B}"/>
              </a:ext>
            </a:extLst>
          </p:cNvPr>
          <p:cNvSpPr>
            <a:spLocks noGrp="1"/>
          </p:cNvSpPr>
          <p:nvPr>
            <p:ph type="pic" sz="quarter" idx="21" hasCustomPrompt="1"/>
          </p:nvPr>
        </p:nvSpPr>
        <p:spPr>
          <a:xfrm>
            <a:off x="8395241" y="2158690"/>
            <a:ext cx="2736000" cy="1512000"/>
          </a:xfrm>
          <a:prstGeom prst="rect">
            <a:avLst/>
          </a:prstGeom>
          <a:solidFill>
            <a:srgbClr val="F5F5FF"/>
          </a:solidFill>
        </p:spPr>
        <p:txBody>
          <a:bodyPr/>
          <a:lstStyle>
            <a:lvl1pPr marL="0" indent="0" algn="ctr">
              <a:buNone/>
              <a:defRPr sz="1800">
                <a:solidFill>
                  <a:schemeClr val="tx2"/>
                </a:solidFill>
              </a:defRPr>
            </a:lvl1pPr>
          </a:lstStyle>
          <a:p>
            <a:r>
              <a:rPr lang="en-GB" dirty="0"/>
              <a:t>Insert image</a:t>
            </a:r>
          </a:p>
        </p:txBody>
      </p:sp>
    </p:spTree>
    <p:extLst>
      <p:ext uri="{BB962C8B-B14F-4D97-AF65-F5344CB8AC3E}">
        <p14:creationId xmlns:p14="http://schemas.microsoft.com/office/powerpoint/2010/main" val="2769273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115747"/>
            <a:ext cx="12192000" cy="697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807C011-3755-F294-3CA3-AC2DA2DF9A4B}"/>
              </a:ext>
            </a:extLst>
          </p:cNvPr>
          <p:cNvSpPr/>
          <p:nvPr userDrawn="1"/>
        </p:nvSpPr>
        <p:spPr>
          <a:xfrm>
            <a:off x="696410" y="1451794"/>
            <a:ext cx="10799180" cy="474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605790"/>
            <a:ext cx="10891247" cy="528529"/>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1333715" y="3149762"/>
            <a:ext cx="4870315" cy="2645171"/>
          </a:xfrm>
          <a:prstGeom prst="rect">
            <a:avLst/>
          </a:prstGeom>
        </p:spPr>
        <p:txBody>
          <a:bodyPr anchor="t"/>
          <a:lstStyle>
            <a:lvl1pPr marL="0" indent="0" algn="l">
              <a:buSzPct val="90000"/>
              <a:buFont typeface="Arial" panose="020B0604020202020204" pitchFamily="34" charset="0"/>
              <a:buNone/>
              <a:defRPr sz="2200" b="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6" name="Picture Placeholder 14">
            <a:extLst>
              <a:ext uri="{FF2B5EF4-FFF2-40B4-BE49-F238E27FC236}">
                <a16:creationId xmlns:a16="http://schemas.microsoft.com/office/drawing/2014/main" id="{694039B8-8161-3032-2C90-AE577DA60A2A}"/>
              </a:ext>
            </a:extLst>
          </p:cNvPr>
          <p:cNvSpPr>
            <a:spLocks noGrp="1"/>
          </p:cNvSpPr>
          <p:nvPr>
            <p:ph type="pic" sz="quarter" idx="11" hasCustomPrompt="1"/>
          </p:nvPr>
        </p:nvSpPr>
        <p:spPr>
          <a:xfrm>
            <a:off x="1381750" y="1952572"/>
            <a:ext cx="919941" cy="794748"/>
          </a:xfrm>
          <a:prstGeom prst="rect">
            <a:avLst/>
          </a:prstGeom>
        </p:spPr>
        <p:txBody>
          <a:bodyPr/>
          <a:lstStyle>
            <a:lvl1pPr marL="0" indent="0" algn="ctr">
              <a:buNone/>
              <a:defRPr sz="2000">
                <a:solidFill>
                  <a:schemeClr val="tx2"/>
                </a:solidFill>
              </a:defRPr>
            </a:lvl1pPr>
          </a:lstStyle>
          <a:p>
            <a:r>
              <a:rPr lang="en-GB" dirty="0"/>
              <a:t>Insert  icon</a:t>
            </a:r>
          </a:p>
        </p:txBody>
      </p:sp>
      <p:sp>
        <p:nvSpPr>
          <p:cNvPr id="8" name="Picture Placeholder 5">
            <a:extLst>
              <a:ext uri="{FF2B5EF4-FFF2-40B4-BE49-F238E27FC236}">
                <a16:creationId xmlns:a16="http://schemas.microsoft.com/office/drawing/2014/main" id="{6DE1972F-365D-1436-F7B0-A9ACB2832EB7}"/>
              </a:ext>
            </a:extLst>
          </p:cNvPr>
          <p:cNvSpPr>
            <a:spLocks noGrp="1"/>
          </p:cNvSpPr>
          <p:nvPr>
            <p:ph type="pic" sz="quarter" idx="12" hasCustomPrompt="1"/>
          </p:nvPr>
        </p:nvSpPr>
        <p:spPr>
          <a:xfrm>
            <a:off x="7040880" y="1453293"/>
            <a:ext cx="4459252" cy="4749285"/>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spTree>
    <p:extLst>
      <p:ext uri="{BB962C8B-B14F-4D97-AF65-F5344CB8AC3E}">
        <p14:creationId xmlns:p14="http://schemas.microsoft.com/office/powerpoint/2010/main" val="592165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115747"/>
            <a:ext cx="12192000" cy="697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807C011-3755-F294-3CA3-AC2DA2DF9A4B}"/>
              </a:ext>
            </a:extLst>
          </p:cNvPr>
          <p:cNvSpPr/>
          <p:nvPr userDrawn="1"/>
        </p:nvSpPr>
        <p:spPr>
          <a:xfrm>
            <a:off x="696410" y="1451794"/>
            <a:ext cx="10799180" cy="474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605790"/>
            <a:ext cx="10891247" cy="528529"/>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2074494" y="3830786"/>
            <a:ext cx="8043012" cy="1346425"/>
          </a:xfrm>
          <a:prstGeom prst="rect">
            <a:avLst/>
          </a:prstGeom>
        </p:spPr>
        <p:txBody>
          <a:bodyPr anchor="ctr"/>
          <a:lstStyle>
            <a:lvl1pPr marL="0" indent="0" algn="ctr">
              <a:buSzPct val="90000"/>
              <a:buFont typeface="Arial" panose="020B0604020202020204" pitchFamily="34" charset="0"/>
              <a:buNone/>
              <a:defRPr sz="22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6" name="Picture Placeholder 14">
            <a:extLst>
              <a:ext uri="{FF2B5EF4-FFF2-40B4-BE49-F238E27FC236}">
                <a16:creationId xmlns:a16="http://schemas.microsoft.com/office/drawing/2014/main" id="{694039B8-8161-3032-2C90-AE577DA60A2A}"/>
              </a:ext>
            </a:extLst>
          </p:cNvPr>
          <p:cNvSpPr>
            <a:spLocks noGrp="1"/>
          </p:cNvSpPr>
          <p:nvPr>
            <p:ph type="pic" sz="quarter" idx="11" hasCustomPrompt="1"/>
          </p:nvPr>
        </p:nvSpPr>
        <p:spPr>
          <a:xfrm>
            <a:off x="5636030" y="2457740"/>
            <a:ext cx="919941" cy="794748"/>
          </a:xfrm>
          <a:prstGeom prst="rect">
            <a:avLst/>
          </a:prstGeom>
        </p:spPr>
        <p:txBody>
          <a:bodyPr/>
          <a:lstStyle>
            <a:lvl1pPr marL="0" indent="0" algn="ctr">
              <a:buNone/>
              <a:defRPr sz="2000">
                <a:solidFill>
                  <a:schemeClr val="tx2"/>
                </a:solidFill>
              </a:defRPr>
            </a:lvl1pPr>
          </a:lstStyle>
          <a:p>
            <a:r>
              <a:rPr lang="en-GB" dirty="0"/>
              <a:t>Insert  icon</a:t>
            </a:r>
          </a:p>
        </p:txBody>
      </p:sp>
    </p:spTree>
    <p:extLst>
      <p:ext uri="{BB962C8B-B14F-4D97-AF65-F5344CB8AC3E}">
        <p14:creationId xmlns:p14="http://schemas.microsoft.com/office/powerpoint/2010/main" val="4224154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115747"/>
            <a:ext cx="12192000" cy="697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807C011-3755-F294-3CA3-AC2DA2DF9A4B}"/>
              </a:ext>
            </a:extLst>
          </p:cNvPr>
          <p:cNvSpPr/>
          <p:nvPr userDrawn="1"/>
        </p:nvSpPr>
        <p:spPr>
          <a:xfrm>
            <a:off x="696410" y="1451794"/>
            <a:ext cx="10799180" cy="474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605790"/>
            <a:ext cx="10891247" cy="528529"/>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1333715" y="3149762"/>
            <a:ext cx="4870315" cy="2645171"/>
          </a:xfrm>
          <a:prstGeom prst="rect">
            <a:avLst/>
          </a:prstGeom>
        </p:spPr>
        <p:txBody>
          <a:bodyPr anchor="t"/>
          <a:lstStyle>
            <a:lvl1pPr marL="0" indent="0" algn="l">
              <a:buSzPct val="90000"/>
              <a:buFont typeface="Arial" panose="020B0604020202020204" pitchFamily="34" charset="0"/>
              <a:buNone/>
              <a:defRPr sz="2200" b="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6" name="Picture Placeholder 14">
            <a:extLst>
              <a:ext uri="{FF2B5EF4-FFF2-40B4-BE49-F238E27FC236}">
                <a16:creationId xmlns:a16="http://schemas.microsoft.com/office/drawing/2014/main" id="{694039B8-8161-3032-2C90-AE577DA60A2A}"/>
              </a:ext>
            </a:extLst>
          </p:cNvPr>
          <p:cNvSpPr>
            <a:spLocks noGrp="1"/>
          </p:cNvSpPr>
          <p:nvPr>
            <p:ph type="pic" sz="quarter" idx="11" hasCustomPrompt="1"/>
          </p:nvPr>
        </p:nvSpPr>
        <p:spPr>
          <a:xfrm>
            <a:off x="1381750" y="1952572"/>
            <a:ext cx="919941" cy="794748"/>
          </a:xfrm>
          <a:prstGeom prst="rect">
            <a:avLst/>
          </a:prstGeom>
        </p:spPr>
        <p:txBody>
          <a:bodyPr/>
          <a:lstStyle>
            <a:lvl1pPr marL="0" indent="0" algn="ctr">
              <a:buNone/>
              <a:defRPr sz="2000">
                <a:solidFill>
                  <a:schemeClr val="tx2"/>
                </a:solidFill>
              </a:defRPr>
            </a:lvl1pPr>
          </a:lstStyle>
          <a:p>
            <a:r>
              <a:rPr lang="en-GB" dirty="0"/>
              <a:t>Insert  icon</a:t>
            </a:r>
          </a:p>
        </p:txBody>
      </p:sp>
      <p:sp>
        <p:nvSpPr>
          <p:cNvPr id="8" name="Picture Placeholder 5">
            <a:extLst>
              <a:ext uri="{FF2B5EF4-FFF2-40B4-BE49-F238E27FC236}">
                <a16:creationId xmlns:a16="http://schemas.microsoft.com/office/drawing/2014/main" id="{6DE1972F-365D-1436-F7B0-A9ACB2832EB7}"/>
              </a:ext>
            </a:extLst>
          </p:cNvPr>
          <p:cNvSpPr>
            <a:spLocks noGrp="1"/>
          </p:cNvSpPr>
          <p:nvPr>
            <p:ph type="pic" sz="quarter" idx="12" hasCustomPrompt="1"/>
          </p:nvPr>
        </p:nvSpPr>
        <p:spPr>
          <a:xfrm>
            <a:off x="7040880" y="1453293"/>
            <a:ext cx="4459252" cy="4749285"/>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spTree>
    <p:extLst>
      <p:ext uri="{BB962C8B-B14F-4D97-AF65-F5344CB8AC3E}">
        <p14:creationId xmlns:p14="http://schemas.microsoft.com/office/powerpoint/2010/main" val="1959078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nk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5C0341-B842-5CF8-18BA-4522C4D09F54}"/>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1188720"/>
            <a:ext cx="4265641" cy="1879600"/>
          </a:xfrm>
          <a:prstGeom prst="rect">
            <a:avLst/>
          </a:prstGeom>
        </p:spPr>
        <p:txBody>
          <a:bodyPr anchor="b">
            <a:noAutofit/>
          </a:bodyPr>
          <a:lstStyle>
            <a:lvl1pPr>
              <a:defRPr sz="3800">
                <a:solidFill>
                  <a:schemeClr val="tx2"/>
                </a:solidFill>
              </a:defRPr>
            </a:lvl1pPr>
          </a:lstStyle>
          <a:p>
            <a:r>
              <a:rPr lang="en-US" dirty="0"/>
              <a:t>Insert title</a:t>
            </a:r>
            <a:endParaRPr lang="en-GB" dirty="0"/>
          </a:p>
        </p:txBody>
      </p:sp>
      <p:sp>
        <p:nvSpPr>
          <p:cNvPr id="8" name="Picture Placeholder 5">
            <a:extLst>
              <a:ext uri="{FF2B5EF4-FFF2-40B4-BE49-F238E27FC236}">
                <a16:creationId xmlns:a16="http://schemas.microsoft.com/office/drawing/2014/main" id="{6DE1972F-365D-1436-F7B0-A9ACB2832EB7}"/>
              </a:ext>
            </a:extLst>
          </p:cNvPr>
          <p:cNvSpPr>
            <a:spLocks noGrp="1"/>
          </p:cNvSpPr>
          <p:nvPr>
            <p:ph type="pic" sz="quarter" idx="12" hasCustomPrompt="1"/>
          </p:nvPr>
        </p:nvSpPr>
        <p:spPr>
          <a:xfrm>
            <a:off x="6654878" y="711613"/>
            <a:ext cx="5541626" cy="5505117"/>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 name="connsiteX0" fmla="*/ 0 w 7225163"/>
              <a:gd name="connsiteY0" fmla="*/ 440488 h 6239569"/>
              <a:gd name="connsiteX1" fmla="*/ 7218957 w 7225163"/>
              <a:gd name="connsiteY1" fmla="*/ 0 h 6239569"/>
              <a:gd name="connsiteX2" fmla="*/ 7225163 w 7225163"/>
              <a:gd name="connsiteY2" fmla="*/ 6238139 h 6239569"/>
              <a:gd name="connsiteX3" fmla="*/ 2629252 w 7225163"/>
              <a:gd name="connsiteY3" fmla="*/ 6239569 h 6239569"/>
              <a:gd name="connsiteX4" fmla="*/ 0 w 7225163"/>
              <a:gd name="connsiteY4" fmla="*/ 440488 h 6239569"/>
              <a:gd name="connsiteX0" fmla="*/ 0 w 7225163"/>
              <a:gd name="connsiteY0" fmla="*/ 440488 h 6252917"/>
              <a:gd name="connsiteX1" fmla="*/ 7218957 w 7225163"/>
              <a:gd name="connsiteY1" fmla="*/ 0 h 6252917"/>
              <a:gd name="connsiteX2" fmla="*/ 7225163 w 7225163"/>
              <a:gd name="connsiteY2" fmla="*/ 6238139 h 6252917"/>
              <a:gd name="connsiteX3" fmla="*/ 1300860 w 7225163"/>
              <a:gd name="connsiteY3" fmla="*/ 6252917 h 6252917"/>
              <a:gd name="connsiteX4" fmla="*/ 0 w 7225163"/>
              <a:gd name="connsiteY4" fmla="*/ 440488 h 6252917"/>
              <a:gd name="connsiteX0" fmla="*/ 0 w 7245526"/>
              <a:gd name="connsiteY0" fmla="*/ 1401553 h 7213982"/>
              <a:gd name="connsiteX1" fmla="*/ 7245526 w 7245526"/>
              <a:gd name="connsiteY1" fmla="*/ 0 h 7213982"/>
              <a:gd name="connsiteX2" fmla="*/ 7225163 w 7245526"/>
              <a:gd name="connsiteY2" fmla="*/ 7199204 h 7213982"/>
              <a:gd name="connsiteX3" fmla="*/ 1300860 w 7245526"/>
              <a:gd name="connsiteY3" fmla="*/ 7213982 h 7213982"/>
              <a:gd name="connsiteX4" fmla="*/ 0 w 7245526"/>
              <a:gd name="connsiteY4" fmla="*/ 1401553 h 7213982"/>
              <a:gd name="connsiteX0" fmla="*/ 0 w 7245526"/>
              <a:gd name="connsiteY0" fmla="*/ 1401553 h 7232575"/>
              <a:gd name="connsiteX1" fmla="*/ 7245526 w 7245526"/>
              <a:gd name="connsiteY1" fmla="*/ 0 h 7232575"/>
              <a:gd name="connsiteX2" fmla="*/ 7238447 w 7245526"/>
              <a:gd name="connsiteY2" fmla="*/ 7232575 h 7232575"/>
              <a:gd name="connsiteX3" fmla="*/ 1300860 w 7245526"/>
              <a:gd name="connsiteY3" fmla="*/ 7213982 h 7232575"/>
              <a:gd name="connsiteX4" fmla="*/ 0 w 7245526"/>
              <a:gd name="connsiteY4" fmla="*/ 1401553 h 7232575"/>
              <a:gd name="connsiteX0" fmla="*/ 0 w 7245526"/>
              <a:gd name="connsiteY0" fmla="*/ 1401553 h 7232575"/>
              <a:gd name="connsiteX1" fmla="*/ 7245526 w 7245526"/>
              <a:gd name="connsiteY1" fmla="*/ 0 h 7232575"/>
              <a:gd name="connsiteX2" fmla="*/ 7238447 w 7245526"/>
              <a:gd name="connsiteY2" fmla="*/ 7232575 h 7232575"/>
              <a:gd name="connsiteX3" fmla="*/ 1307502 w 7245526"/>
              <a:gd name="connsiteY3" fmla="*/ 7220656 h 7232575"/>
              <a:gd name="connsiteX4" fmla="*/ 0 w 7245526"/>
              <a:gd name="connsiteY4" fmla="*/ 1401553 h 7232575"/>
              <a:gd name="connsiteX0" fmla="*/ 0 w 7245526"/>
              <a:gd name="connsiteY0" fmla="*/ 1401553 h 7232575"/>
              <a:gd name="connsiteX1" fmla="*/ 7245526 w 7245526"/>
              <a:gd name="connsiteY1" fmla="*/ 0 h 7232575"/>
              <a:gd name="connsiteX2" fmla="*/ 7238447 w 7245526"/>
              <a:gd name="connsiteY2" fmla="*/ 7232575 h 7232575"/>
              <a:gd name="connsiteX3" fmla="*/ 1320786 w 7245526"/>
              <a:gd name="connsiteY3" fmla="*/ 7230667 h 7232575"/>
              <a:gd name="connsiteX4" fmla="*/ 0 w 7245526"/>
              <a:gd name="connsiteY4" fmla="*/ 1401553 h 723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5526" h="7232575">
                <a:moveTo>
                  <a:pt x="0" y="1401553"/>
                </a:moveTo>
                <a:lnTo>
                  <a:pt x="7245526" y="0"/>
                </a:lnTo>
                <a:cubicBezTo>
                  <a:pt x="7238753" y="2283883"/>
                  <a:pt x="7237884" y="4123697"/>
                  <a:pt x="7238447" y="7232575"/>
                </a:cubicBezTo>
                <a:lnTo>
                  <a:pt x="1320786" y="7230667"/>
                </a:lnTo>
                <a:lnTo>
                  <a:pt x="0" y="1401553"/>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sp>
        <p:nvSpPr>
          <p:cNvPr id="11" name="Text Placeholder 2">
            <a:extLst>
              <a:ext uri="{FF2B5EF4-FFF2-40B4-BE49-F238E27FC236}">
                <a16:creationId xmlns:a16="http://schemas.microsoft.com/office/drawing/2014/main" id="{6A3C08CE-0805-EC6A-439A-2F4CFE50E2C9}"/>
              </a:ext>
            </a:extLst>
          </p:cNvPr>
          <p:cNvSpPr>
            <a:spLocks noGrp="1"/>
          </p:cNvSpPr>
          <p:nvPr>
            <p:ph type="body" idx="1" hasCustomPrompt="1"/>
          </p:nvPr>
        </p:nvSpPr>
        <p:spPr>
          <a:xfrm>
            <a:off x="623571" y="3328190"/>
            <a:ext cx="1347469" cy="461491"/>
          </a:xfrm>
          <a:prstGeom prst="rect">
            <a:avLst/>
          </a:prstGeom>
        </p:spPr>
        <p:txBody>
          <a:bodyPr anchor="t">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(x mins)</a:t>
            </a:r>
          </a:p>
        </p:txBody>
      </p:sp>
      <p:sp>
        <p:nvSpPr>
          <p:cNvPr id="13" name="Text Placeholder 11">
            <a:extLst>
              <a:ext uri="{FF2B5EF4-FFF2-40B4-BE49-F238E27FC236}">
                <a16:creationId xmlns:a16="http://schemas.microsoft.com/office/drawing/2014/main" id="{C1A0828F-1F2C-3202-2434-BEED7ABD2D45}"/>
              </a:ext>
            </a:extLst>
          </p:cNvPr>
          <p:cNvSpPr>
            <a:spLocks noGrp="1"/>
          </p:cNvSpPr>
          <p:nvPr>
            <p:ph type="body" sz="quarter" idx="10" hasCustomPrompt="1"/>
          </p:nvPr>
        </p:nvSpPr>
        <p:spPr>
          <a:xfrm>
            <a:off x="713054" y="4497525"/>
            <a:ext cx="2172386" cy="551996"/>
          </a:xfrm>
          <a:prstGeom prst="rect">
            <a:avLst/>
          </a:prstGeom>
          <a:solidFill>
            <a:schemeClr val="accent2"/>
          </a:solidFill>
        </p:spPr>
        <p:txBody>
          <a:bodyPr bIns="0" anchor="ctr"/>
          <a:lstStyle>
            <a:lvl1pPr marL="0" indent="0" algn="ctr">
              <a:buSzPct val="90000"/>
              <a:buFont typeface="Arial" panose="020B0604020202020204" pitchFamily="34" charset="0"/>
              <a:buNone/>
              <a:defRPr sz="2000">
                <a:solidFill>
                  <a:schemeClr val="tx2"/>
                </a:solidFill>
                <a:latin typeface="+mj-lt"/>
              </a:defRPr>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Button</a:t>
            </a:r>
            <a:endParaRPr lang="en-GB" dirty="0"/>
          </a:p>
        </p:txBody>
      </p:sp>
      <p:grpSp>
        <p:nvGrpSpPr>
          <p:cNvPr id="14" name="Group 13">
            <a:extLst>
              <a:ext uri="{FF2B5EF4-FFF2-40B4-BE49-F238E27FC236}">
                <a16:creationId xmlns:a16="http://schemas.microsoft.com/office/drawing/2014/main" id="{EBBEE954-3EC5-898A-CFB7-3BD4BB90E56F}"/>
              </a:ext>
            </a:extLst>
          </p:cNvPr>
          <p:cNvGrpSpPr/>
          <p:nvPr userDrawn="1"/>
        </p:nvGrpSpPr>
        <p:grpSpPr>
          <a:xfrm rot="16200000">
            <a:off x="10886373" y="-444080"/>
            <a:ext cx="437074" cy="2219325"/>
            <a:chOff x="7141845" y="4638675"/>
            <a:chExt cx="437074" cy="2219325"/>
          </a:xfrm>
        </p:grpSpPr>
        <p:cxnSp>
          <p:nvCxnSpPr>
            <p:cNvPr id="15" name="Straight Connector 14">
              <a:extLst>
                <a:ext uri="{FF2B5EF4-FFF2-40B4-BE49-F238E27FC236}">
                  <a16:creationId xmlns:a16="http://schemas.microsoft.com/office/drawing/2014/main" id="{62B76DAE-39AB-38C9-0BE2-C3EBC2FB8CF9}"/>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385CEA-722F-5B7D-B79A-D027EE457717}"/>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635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59D42-76EB-58BA-B33C-8062F57A81AB}"/>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a:extLst>
              <a:ext uri="{FF2B5EF4-FFF2-40B4-BE49-F238E27FC236}">
                <a16:creationId xmlns:a16="http://schemas.microsoft.com/office/drawing/2014/main" id="{21FDDD3E-2545-8921-36B7-83F435E5EC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948" y="2699642"/>
            <a:ext cx="7886932" cy="1488102"/>
          </a:xfrm>
          <a:prstGeom prst="rect">
            <a:avLst/>
          </a:prstGeom>
        </p:spPr>
      </p:pic>
      <p:sp>
        <p:nvSpPr>
          <p:cNvPr id="7" name="Picture Placeholder 14">
            <a:extLst>
              <a:ext uri="{FF2B5EF4-FFF2-40B4-BE49-F238E27FC236}">
                <a16:creationId xmlns:a16="http://schemas.microsoft.com/office/drawing/2014/main" id="{13534ACF-D7B5-3520-FA17-C4F151A0B6C2}"/>
              </a:ext>
            </a:extLst>
          </p:cNvPr>
          <p:cNvSpPr>
            <a:spLocks noGrp="1"/>
          </p:cNvSpPr>
          <p:nvPr>
            <p:ph type="pic" sz="quarter" idx="11" hasCustomPrompt="1"/>
          </p:nvPr>
        </p:nvSpPr>
        <p:spPr>
          <a:xfrm>
            <a:off x="820120" y="5232400"/>
            <a:ext cx="2498400" cy="913380"/>
          </a:xfrm>
          <a:prstGeom prst="rect">
            <a:avLst/>
          </a:prstGeom>
        </p:spPr>
        <p:txBody>
          <a:bodyPr/>
          <a:lstStyle>
            <a:lvl1pPr marL="0" indent="0" algn="ctr">
              <a:buNone/>
              <a:defRPr sz="2000">
                <a:solidFill>
                  <a:schemeClr val="tx2"/>
                </a:solidFill>
              </a:defRPr>
            </a:lvl1pPr>
          </a:lstStyle>
          <a:p>
            <a:r>
              <a:rPr lang="en-GB" dirty="0"/>
              <a:t>Insert logo</a:t>
            </a:r>
          </a:p>
        </p:txBody>
      </p:sp>
      <p:pic>
        <p:nvPicPr>
          <p:cNvPr id="9" name="Graphic 8">
            <a:extLst>
              <a:ext uri="{FF2B5EF4-FFF2-40B4-BE49-F238E27FC236}">
                <a16:creationId xmlns:a16="http://schemas.microsoft.com/office/drawing/2014/main" id="{BF820252-EDA3-87F3-B8E9-22905C8A965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pic>
        <p:nvPicPr>
          <p:cNvPr id="11" name="Graphic 10">
            <a:extLst>
              <a:ext uri="{FF2B5EF4-FFF2-40B4-BE49-F238E27FC236}">
                <a16:creationId xmlns:a16="http://schemas.microsoft.com/office/drawing/2014/main" id="{09D60F15-1AB6-BBD8-A4B7-741D3F872D4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grpSp>
        <p:nvGrpSpPr>
          <p:cNvPr id="15" name="Group 14">
            <a:extLst>
              <a:ext uri="{FF2B5EF4-FFF2-40B4-BE49-F238E27FC236}">
                <a16:creationId xmlns:a16="http://schemas.microsoft.com/office/drawing/2014/main" id="{F9C6D70C-C8A0-9E66-D242-0A2058CF21AA}"/>
              </a:ext>
            </a:extLst>
          </p:cNvPr>
          <p:cNvGrpSpPr/>
          <p:nvPr userDrawn="1"/>
        </p:nvGrpSpPr>
        <p:grpSpPr>
          <a:xfrm>
            <a:off x="9683798" y="137160"/>
            <a:ext cx="5180503" cy="5019040"/>
            <a:chOff x="9683798" y="137160"/>
            <a:chExt cx="5180503" cy="5019040"/>
          </a:xfrm>
        </p:grpSpPr>
        <p:sp>
          <p:nvSpPr>
            <p:cNvPr id="13" name="Oval 12">
              <a:extLst>
                <a:ext uri="{FF2B5EF4-FFF2-40B4-BE49-F238E27FC236}">
                  <a16:creationId xmlns:a16="http://schemas.microsoft.com/office/drawing/2014/main" id="{3A699497-DF20-F9E8-39B1-AD4F18C129E2}"/>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2">
              <a:extLst>
                <a:ext uri="{FF2B5EF4-FFF2-40B4-BE49-F238E27FC236}">
                  <a16:creationId xmlns:a16="http://schemas.microsoft.com/office/drawing/2014/main" id="{0196F658-BE7C-DD3B-B1DA-3A34B868D0AD}"/>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Graphic 9">
            <a:extLst>
              <a:ext uri="{FF2B5EF4-FFF2-40B4-BE49-F238E27FC236}">
                <a16:creationId xmlns:a16="http://schemas.microsoft.com/office/drawing/2014/main" id="{F209FA23-CBBA-52AE-933E-6D5CCBE6E3A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6965" y="213360"/>
            <a:ext cx="2315196" cy="4860000"/>
          </a:xfrm>
          <a:prstGeom prst="rect">
            <a:avLst/>
          </a:prstGeom>
        </p:spPr>
      </p:pic>
      <p:grpSp>
        <p:nvGrpSpPr>
          <p:cNvPr id="16" name="Group 15">
            <a:extLst>
              <a:ext uri="{FF2B5EF4-FFF2-40B4-BE49-F238E27FC236}">
                <a16:creationId xmlns:a16="http://schemas.microsoft.com/office/drawing/2014/main" id="{4F083796-FCE6-17C8-3B98-B2CC13FBC8A0}"/>
              </a:ext>
            </a:extLst>
          </p:cNvPr>
          <p:cNvGrpSpPr/>
          <p:nvPr userDrawn="1"/>
        </p:nvGrpSpPr>
        <p:grpSpPr>
          <a:xfrm rot="16200000">
            <a:off x="6684924" y="-1857288"/>
            <a:ext cx="3718721" cy="3602818"/>
            <a:chOff x="9683798" y="137160"/>
            <a:chExt cx="5180503" cy="5019040"/>
          </a:xfrm>
        </p:grpSpPr>
        <p:sp>
          <p:nvSpPr>
            <p:cNvPr id="17" name="Oval 12">
              <a:extLst>
                <a:ext uri="{FF2B5EF4-FFF2-40B4-BE49-F238E27FC236}">
                  <a16:creationId xmlns:a16="http://schemas.microsoft.com/office/drawing/2014/main" id="{CB322E75-56A2-BDF0-3851-39ECA9B528AC}"/>
                </a:ext>
              </a:extLst>
            </p:cNvPr>
            <p:cNvSpPr/>
            <p:nvPr userDrawn="1"/>
          </p:nvSpPr>
          <p:spPr>
            <a:xfrm>
              <a:off x="9683798"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2">
              <a:extLst>
                <a:ext uri="{FF2B5EF4-FFF2-40B4-BE49-F238E27FC236}">
                  <a16:creationId xmlns:a16="http://schemas.microsoft.com/office/drawing/2014/main" id="{8BA0B170-0D2F-0ECF-86D2-F1EE362C260A}"/>
                </a:ext>
              </a:extLst>
            </p:cNvPr>
            <p:cNvSpPr/>
            <p:nvPr userDrawn="1"/>
          </p:nvSpPr>
          <p:spPr>
            <a:xfrm rot="10800000">
              <a:off x="12354781" y="137160"/>
              <a:ext cx="2509520" cy="5019040"/>
            </a:xfrm>
            <a:custGeom>
              <a:avLst/>
              <a:gdLst>
                <a:gd name="connsiteX0" fmla="*/ 0 w 5019040"/>
                <a:gd name="connsiteY0" fmla="*/ 2509520 h 5019040"/>
                <a:gd name="connsiteX1" fmla="*/ 2509520 w 5019040"/>
                <a:gd name="connsiteY1" fmla="*/ 0 h 5019040"/>
                <a:gd name="connsiteX2" fmla="*/ 5019040 w 5019040"/>
                <a:gd name="connsiteY2" fmla="*/ 2509520 h 5019040"/>
                <a:gd name="connsiteX3" fmla="*/ 2509520 w 5019040"/>
                <a:gd name="connsiteY3" fmla="*/ 5019040 h 5019040"/>
                <a:gd name="connsiteX4" fmla="*/ 0 w 5019040"/>
                <a:gd name="connsiteY4" fmla="*/ 2509520 h 5019040"/>
                <a:gd name="connsiteX0" fmla="*/ 5019040 w 5110480"/>
                <a:gd name="connsiteY0" fmla="*/ 2509520 h 5019040"/>
                <a:gd name="connsiteX1" fmla="*/ 2509520 w 5110480"/>
                <a:gd name="connsiteY1" fmla="*/ 5019040 h 5019040"/>
                <a:gd name="connsiteX2" fmla="*/ 0 w 5110480"/>
                <a:gd name="connsiteY2" fmla="*/ 2509520 h 5019040"/>
                <a:gd name="connsiteX3" fmla="*/ 2509520 w 5110480"/>
                <a:gd name="connsiteY3" fmla="*/ 0 h 5019040"/>
                <a:gd name="connsiteX4" fmla="*/ 5110480 w 5110480"/>
                <a:gd name="connsiteY4" fmla="*/ 2600960 h 5019040"/>
                <a:gd name="connsiteX0" fmla="*/ 5019040 w 5019040"/>
                <a:gd name="connsiteY0" fmla="*/ 2509520 h 5019040"/>
                <a:gd name="connsiteX1" fmla="*/ 2509520 w 5019040"/>
                <a:gd name="connsiteY1" fmla="*/ 5019040 h 5019040"/>
                <a:gd name="connsiteX2" fmla="*/ 0 w 5019040"/>
                <a:gd name="connsiteY2" fmla="*/ 2509520 h 5019040"/>
                <a:gd name="connsiteX3" fmla="*/ 2509520 w 5019040"/>
                <a:gd name="connsiteY3" fmla="*/ 0 h 5019040"/>
                <a:gd name="connsiteX0" fmla="*/ 2509520 w 2509520"/>
                <a:gd name="connsiteY0" fmla="*/ 5019040 h 5019040"/>
                <a:gd name="connsiteX1" fmla="*/ 0 w 2509520"/>
                <a:gd name="connsiteY1" fmla="*/ 2509520 h 5019040"/>
                <a:gd name="connsiteX2" fmla="*/ 2509520 w 2509520"/>
                <a:gd name="connsiteY2" fmla="*/ 0 h 5019040"/>
              </a:gdLst>
              <a:ahLst/>
              <a:cxnLst>
                <a:cxn ang="0">
                  <a:pos x="connsiteX0" y="connsiteY0"/>
                </a:cxn>
                <a:cxn ang="0">
                  <a:pos x="connsiteX1" y="connsiteY1"/>
                </a:cxn>
                <a:cxn ang="0">
                  <a:pos x="connsiteX2" y="connsiteY2"/>
                </a:cxn>
              </a:cxnLst>
              <a:rect l="l" t="t" r="r" b="b"/>
              <a:pathLst>
                <a:path w="2509520" h="5019040">
                  <a:moveTo>
                    <a:pt x="2509520" y="5019040"/>
                  </a:moveTo>
                  <a:cubicBezTo>
                    <a:pt x="1123550" y="5019040"/>
                    <a:pt x="0" y="3895490"/>
                    <a:pt x="0" y="2509520"/>
                  </a:cubicBezTo>
                  <a:cubicBezTo>
                    <a:pt x="0" y="1123550"/>
                    <a:pt x="1123550" y="0"/>
                    <a:pt x="2509520" y="0"/>
                  </a:cubicBezTo>
                </a:path>
              </a:pathLst>
            </a:cu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raphic 11">
            <a:extLst>
              <a:ext uri="{FF2B5EF4-FFF2-40B4-BE49-F238E27FC236}">
                <a16:creationId xmlns:a16="http://schemas.microsoft.com/office/drawing/2014/main" id="{9529F36E-37E5-791F-C763-AC4B3E1A5AE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873932" y="-808525"/>
            <a:ext cx="1471149" cy="3088199"/>
          </a:xfrm>
          <a:prstGeom prst="rect">
            <a:avLst/>
          </a:prstGeom>
        </p:spPr>
      </p:pic>
    </p:spTree>
    <p:extLst>
      <p:ext uri="{BB962C8B-B14F-4D97-AF65-F5344CB8AC3E}">
        <p14:creationId xmlns:p14="http://schemas.microsoft.com/office/powerpoint/2010/main" val="57484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23000" decel="69000" fill="hold" nodeType="withEffect">
                                  <p:stCondLst>
                                    <p:cond delay="0"/>
                                  </p:stCondLst>
                                  <p:childTnLst>
                                    <p:animRot by="-10800000">
                                      <p:cBhvr>
                                        <p:cTn id="6" dur="1250" fill="hold"/>
                                        <p:tgtEl>
                                          <p:spTgt spid="15"/>
                                        </p:tgtEl>
                                        <p:attrNameLst>
                                          <p:attrName>r</p:attrName>
                                        </p:attrNameLst>
                                      </p:cBhvr>
                                    </p:animRot>
                                  </p:childTnLst>
                                </p:cTn>
                              </p:par>
                              <p:par>
                                <p:cTn id="7" presetID="8" presetClass="emph" presetSubtype="0" accel="23000" decel="69000" fill="hold" nodeType="withEffect">
                                  <p:stCondLst>
                                    <p:cond delay="0"/>
                                  </p:stCondLst>
                                  <p:childTnLst>
                                    <p:animRot by="-10800000">
                                      <p:cBhvr>
                                        <p:cTn id="8" dur="1250" fill="hold"/>
                                        <p:tgtEl>
                                          <p:spTgt spid="16"/>
                                        </p:tgtEl>
                                        <p:attrNameLst>
                                          <p:attrName>r</p:attrName>
                                        </p:attrNameLst>
                                      </p:cBhvr>
                                    </p:animRot>
                                  </p:childTnLst>
                                </p:cTn>
                              </p:par>
                              <p:par>
                                <p:cTn id="9" presetID="42" presetClass="entr" presetSubtype="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BF57C3CE-AE0D-357E-82FB-9681EFBB98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9291" y="1629281"/>
            <a:ext cx="3518704" cy="3489069"/>
          </a:xfrm>
          <a:prstGeom prst="rect">
            <a:avLst/>
          </a:prstGeom>
        </p:spPr>
      </p:pic>
      <p:sp>
        <p:nvSpPr>
          <p:cNvPr id="9" name="Rectangle 8">
            <a:extLst>
              <a:ext uri="{FF2B5EF4-FFF2-40B4-BE49-F238E27FC236}">
                <a16:creationId xmlns:a16="http://schemas.microsoft.com/office/drawing/2014/main" id="{84889748-30FE-C5A6-1383-9234A3817EEE}"/>
              </a:ext>
            </a:extLst>
          </p:cNvPr>
          <p:cNvSpPr/>
          <p:nvPr userDrawn="1"/>
        </p:nvSpPr>
        <p:spPr>
          <a:xfrm>
            <a:off x="8544943" y="3301192"/>
            <a:ext cx="1550424" cy="707886"/>
          </a:xfrm>
          <a:prstGeom prst="rect">
            <a:avLst/>
          </a:prstGeom>
        </p:spPr>
        <p:txBody>
          <a:bodyPr wrap="none">
            <a:spAutoFit/>
          </a:bodyPr>
          <a:lstStyle/>
          <a:p>
            <a:pPr algn="ctr"/>
            <a:r>
              <a:rPr lang="en-US" sz="4000" b="0" i="0" dirty="0">
                <a:solidFill>
                  <a:schemeClr val="bg2"/>
                </a:solidFill>
                <a:latin typeface="+mj-lt"/>
                <a:ea typeface="Proxima Nova Black" charset="0"/>
                <a:cs typeface="Proxima Nova Black" charset="0"/>
              </a:rPr>
              <a:t>2023</a:t>
            </a:r>
          </a:p>
        </p:txBody>
      </p:sp>
      <p:sp>
        <p:nvSpPr>
          <p:cNvPr id="15" name="Text Placeholder 2">
            <a:extLst>
              <a:ext uri="{FF2B5EF4-FFF2-40B4-BE49-F238E27FC236}">
                <a16:creationId xmlns:a16="http://schemas.microsoft.com/office/drawing/2014/main" id="{E8122BF6-350C-60B2-4C43-BFD60AE90ACC}"/>
              </a:ext>
            </a:extLst>
          </p:cNvPr>
          <p:cNvSpPr>
            <a:spLocks noGrp="1"/>
          </p:cNvSpPr>
          <p:nvPr>
            <p:ph type="body" idx="1" hasCustomPrompt="1"/>
          </p:nvPr>
        </p:nvSpPr>
        <p:spPr>
          <a:xfrm>
            <a:off x="8544943" y="2981774"/>
            <a:ext cx="1550424" cy="461491"/>
          </a:xfrm>
          <a:prstGeom prst="rect">
            <a:avLst/>
          </a:prstGeom>
        </p:spPr>
        <p:txBody>
          <a:bodyPr anchor="t">
            <a:normAutofit/>
          </a:bodyPr>
          <a:lstStyle>
            <a:lvl1pPr marL="0" indent="0" algn="ctr">
              <a:buNone/>
              <a:defRPr sz="2200" b="1"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xx-xx Nov</a:t>
            </a:r>
          </a:p>
        </p:txBody>
      </p:sp>
      <p:sp>
        <p:nvSpPr>
          <p:cNvPr id="16" name="Title 1">
            <a:extLst>
              <a:ext uri="{FF2B5EF4-FFF2-40B4-BE49-F238E27FC236}">
                <a16:creationId xmlns:a16="http://schemas.microsoft.com/office/drawing/2014/main" id="{96FB46ED-623D-54C7-34B3-03862EFF0A1A}"/>
              </a:ext>
            </a:extLst>
          </p:cNvPr>
          <p:cNvSpPr>
            <a:spLocks noGrp="1"/>
          </p:cNvSpPr>
          <p:nvPr>
            <p:ph type="title"/>
          </p:nvPr>
        </p:nvSpPr>
        <p:spPr>
          <a:xfrm>
            <a:off x="730250" y="2291267"/>
            <a:ext cx="5899150" cy="1488440"/>
          </a:xfrm>
          <a:prstGeom prst="rect">
            <a:avLst/>
          </a:prstGeom>
        </p:spPr>
        <p:txBody>
          <a:bodyPr anchor="b">
            <a:noAutofit/>
          </a:bodyPr>
          <a:lstStyle>
            <a:lvl1pPr>
              <a:defRPr sz="5200">
                <a:solidFill>
                  <a:schemeClr val="accent1"/>
                </a:solidFill>
              </a:defRPr>
            </a:lvl1pPr>
          </a:lstStyle>
          <a:p>
            <a:endParaRPr lang="en-GB" dirty="0"/>
          </a:p>
        </p:txBody>
      </p:sp>
      <p:sp>
        <p:nvSpPr>
          <p:cNvPr id="17" name="Text Placeholder 2">
            <a:extLst>
              <a:ext uri="{FF2B5EF4-FFF2-40B4-BE49-F238E27FC236}">
                <a16:creationId xmlns:a16="http://schemas.microsoft.com/office/drawing/2014/main" id="{A4899585-1989-8562-C76A-4EED89C0FE51}"/>
              </a:ext>
            </a:extLst>
          </p:cNvPr>
          <p:cNvSpPr>
            <a:spLocks noGrp="1"/>
          </p:cNvSpPr>
          <p:nvPr>
            <p:ph type="body" idx="10" hasCustomPrompt="1"/>
          </p:nvPr>
        </p:nvSpPr>
        <p:spPr>
          <a:xfrm>
            <a:off x="730250" y="4020648"/>
            <a:ext cx="5800493" cy="581273"/>
          </a:xfrm>
          <a:prstGeom prst="rect">
            <a:avLst/>
          </a:prstGeom>
        </p:spPr>
        <p:txBody>
          <a:bodyPr anchor="t">
            <a:noAutofit/>
          </a:bodyPr>
          <a:lstStyle>
            <a:lvl1pPr marL="0" indent="0">
              <a:buNone/>
              <a:defRPr sz="2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27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nodePh="1">
                                  <p:stCondLst>
                                    <p:cond delay="25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anim calcmode="lin" valueType="num">
                                      <p:cBhvr>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16" grpId="0"/>
      <p:bldP spid="17" grpId="0" build="p">
        <p:tmplLst>
          <p:tmpl lvl="1">
            <p:tnLst>
              <p:par>
                <p:cTn presetID="42" presetClass="entr" presetSubtype="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BF57C3CE-AE0D-357E-82FB-9681EFBB98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406" y="551827"/>
            <a:ext cx="1752276" cy="1737518"/>
          </a:xfrm>
          <a:prstGeom prst="rect">
            <a:avLst/>
          </a:prstGeom>
        </p:spPr>
      </p:pic>
      <p:sp>
        <p:nvSpPr>
          <p:cNvPr id="9" name="Rectangle 8">
            <a:extLst>
              <a:ext uri="{FF2B5EF4-FFF2-40B4-BE49-F238E27FC236}">
                <a16:creationId xmlns:a16="http://schemas.microsoft.com/office/drawing/2014/main" id="{84889748-30FE-C5A6-1383-9234A3817EEE}"/>
              </a:ext>
            </a:extLst>
          </p:cNvPr>
          <p:cNvSpPr/>
          <p:nvPr userDrawn="1"/>
        </p:nvSpPr>
        <p:spPr>
          <a:xfrm>
            <a:off x="1182584" y="1360280"/>
            <a:ext cx="870751" cy="400110"/>
          </a:xfrm>
          <a:prstGeom prst="rect">
            <a:avLst/>
          </a:prstGeom>
        </p:spPr>
        <p:txBody>
          <a:bodyPr wrap="none">
            <a:spAutoFit/>
          </a:bodyPr>
          <a:lstStyle/>
          <a:p>
            <a:pPr algn="ctr"/>
            <a:r>
              <a:rPr lang="en-US" sz="2000" b="0" i="0" dirty="0">
                <a:solidFill>
                  <a:schemeClr val="bg2"/>
                </a:solidFill>
                <a:latin typeface="+mj-lt"/>
                <a:ea typeface="Proxima Nova Black" charset="0"/>
                <a:cs typeface="Proxima Nova Black" charset="0"/>
              </a:rPr>
              <a:t>2023</a:t>
            </a:r>
          </a:p>
        </p:txBody>
      </p:sp>
      <p:sp>
        <p:nvSpPr>
          <p:cNvPr id="15" name="Text Placeholder 2">
            <a:extLst>
              <a:ext uri="{FF2B5EF4-FFF2-40B4-BE49-F238E27FC236}">
                <a16:creationId xmlns:a16="http://schemas.microsoft.com/office/drawing/2014/main" id="{E8122BF6-350C-60B2-4C43-BFD60AE90ACC}"/>
              </a:ext>
            </a:extLst>
          </p:cNvPr>
          <p:cNvSpPr>
            <a:spLocks noGrp="1"/>
          </p:cNvSpPr>
          <p:nvPr>
            <p:ph type="body" idx="1" hasCustomPrompt="1"/>
          </p:nvPr>
        </p:nvSpPr>
        <p:spPr>
          <a:xfrm>
            <a:off x="1159719" y="1198685"/>
            <a:ext cx="940622" cy="207375"/>
          </a:xfrm>
          <a:prstGeom prst="rect">
            <a:avLst/>
          </a:prstGeom>
        </p:spPr>
        <p:txBody>
          <a:bodyPr anchor="t">
            <a:normAutofit/>
          </a:bodyPr>
          <a:lstStyle>
            <a:lvl1pPr marL="0" indent="0" algn="ctr">
              <a:buNone/>
              <a:defRPr sz="1200" b="1"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xx-xx Nov</a:t>
            </a:r>
          </a:p>
        </p:txBody>
      </p:sp>
      <p:sp>
        <p:nvSpPr>
          <p:cNvPr id="16" name="Title 1">
            <a:extLst>
              <a:ext uri="{FF2B5EF4-FFF2-40B4-BE49-F238E27FC236}">
                <a16:creationId xmlns:a16="http://schemas.microsoft.com/office/drawing/2014/main" id="{96FB46ED-623D-54C7-34B3-03862EFF0A1A}"/>
              </a:ext>
            </a:extLst>
          </p:cNvPr>
          <p:cNvSpPr>
            <a:spLocks noGrp="1"/>
          </p:cNvSpPr>
          <p:nvPr>
            <p:ph type="title"/>
          </p:nvPr>
        </p:nvSpPr>
        <p:spPr>
          <a:xfrm>
            <a:off x="730250" y="3243751"/>
            <a:ext cx="5899150" cy="1488440"/>
          </a:xfrm>
          <a:prstGeom prst="rect">
            <a:avLst/>
          </a:prstGeom>
        </p:spPr>
        <p:txBody>
          <a:bodyPr anchor="b">
            <a:noAutofit/>
          </a:bodyPr>
          <a:lstStyle>
            <a:lvl1pPr>
              <a:defRPr sz="5200">
                <a:solidFill>
                  <a:schemeClr val="accent1"/>
                </a:solidFill>
              </a:defRPr>
            </a:lvl1pPr>
          </a:lstStyle>
          <a:p>
            <a:endParaRPr lang="en-GB" dirty="0"/>
          </a:p>
        </p:txBody>
      </p:sp>
      <p:sp>
        <p:nvSpPr>
          <p:cNvPr id="17" name="Text Placeholder 2">
            <a:extLst>
              <a:ext uri="{FF2B5EF4-FFF2-40B4-BE49-F238E27FC236}">
                <a16:creationId xmlns:a16="http://schemas.microsoft.com/office/drawing/2014/main" id="{A4899585-1989-8562-C76A-4EED89C0FE51}"/>
              </a:ext>
            </a:extLst>
          </p:cNvPr>
          <p:cNvSpPr>
            <a:spLocks noGrp="1"/>
          </p:cNvSpPr>
          <p:nvPr>
            <p:ph type="body" idx="10" hasCustomPrompt="1"/>
          </p:nvPr>
        </p:nvSpPr>
        <p:spPr>
          <a:xfrm>
            <a:off x="730250" y="4973132"/>
            <a:ext cx="5800493" cy="581273"/>
          </a:xfrm>
          <a:prstGeom prst="rect">
            <a:avLst/>
          </a:prstGeom>
        </p:spPr>
        <p:txBody>
          <a:bodyPr anchor="t">
            <a:noAutofit/>
          </a:bodyPr>
          <a:lstStyle>
            <a:lvl1pPr marL="0" indent="0">
              <a:buNone/>
              <a:defRPr sz="2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5" name="Picture Placeholder 5">
            <a:extLst>
              <a:ext uri="{FF2B5EF4-FFF2-40B4-BE49-F238E27FC236}">
                <a16:creationId xmlns:a16="http://schemas.microsoft.com/office/drawing/2014/main" id="{09362A88-9D94-1706-824D-9CB2D09A4EB7}"/>
              </a:ext>
            </a:extLst>
          </p:cNvPr>
          <p:cNvSpPr>
            <a:spLocks noGrp="1"/>
          </p:cNvSpPr>
          <p:nvPr>
            <p:ph type="pic" sz="quarter" idx="11" hasCustomPrompt="1"/>
          </p:nvPr>
        </p:nvSpPr>
        <p:spPr>
          <a:xfrm>
            <a:off x="6376108" y="0"/>
            <a:ext cx="5824145" cy="6878441"/>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 name="connsiteX0" fmla="*/ 0 w 5824145"/>
              <a:gd name="connsiteY0" fmla="*/ 0 h 6881181"/>
              <a:gd name="connsiteX1" fmla="*/ 5824145 w 5824145"/>
              <a:gd name="connsiteY1" fmla="*/ 0 h 6881181"/>
              <a:gd name="connsiteX2" fmla="*/ 5811498 w 5824145"/>
              <a:gd name="connsiteY2" fmla="*/ 6881181 h 6881181"/>
              <a:gd name="connsiteX3" fmla="*/ 1234440 w 5824145"/>
              <a:gd name="connsiteY3" fmla="*/ 6239569 h 6881181"/>
              <a:gd name="connsiteX4" fmla="*/ 0 w 5824145"/>
              <a:gd name="connsiteY4" fmla="*/ 0 h 6881181"/>
              <a:gd name="connsiteX0" fmla="*/ 0 w 5824145"/>
              <a:gd name="connsiteY0" fmla="*/ 0 h 6882609"/>
              <a:gd name="connsiteX1" fmla="*/ 5824145 w 5824145"/>
              <a:gd name="connsiteY1" fmla="*/ 0 h 6882609"/>
              <a:gd name="connsiteX2" fmla="*/ 5811498 w 5824145"/>
              <a:gd name="connsiteY2" fmla="*/ 6881181 h 6882609"/>
              <a:gd name="connsiteX3" fmla="*/ 1366416 w 5824145"/>
              <a:gd name="connsiteY3" fmla="*/ 6882609 h 6882609"/>
              <a:gd name="connsiteX4" fmla="*/ 0 w 5824145"/>
              <a:gd name="connsiteY4" fmla="*/ 0 h 6882609"/>
              <a:gd name="connsiteX0" fmla="*/ 0 w 5824145"/>
              <a:gd name="connsiteY0" fmla="*/ 0 h 6900095"/>
              <a:gd name="connsiteX1" fmla="*/ 5824145 w 5824145"/>
              <a:gd name="connsiteY1" fmla="*/ 0 h 6900095"/>
              <a:gd name="connsiteX2" fmla="*/ 5811498 w 5824145"/>
              <a:gd name="connsiteY2" fmla="*/ 6900095 h 6900095"/>
              <a:gd name="connsiteX3" fmla="*/ 1366416 w 5824145"/>
              <a:gd name="connsiteY3" fmla="*/ 6882609 h 6900095"/>
              <a:gd name="connsiteX4" fmla="*/ 0 w 5824145"/>
              <a:gd name="connsiteY4" fmla="*/ 0 h 6900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4145" h="6900095">
                <a:moveTo>
                  <a:pt x="0" y="0"/>
                </a:moveTo>
                <a:lnTo>
                  <a:pt x="5824145" y="0"/>
                </a:lnTo>
                <a:cubicBezTo>
                  <a:pt x="5817372" y="2283883"/>
                  <a:pt x="5810935" y="3791217"/>
                  <a:pt x="5811498" y="6900095"/>
                </a:cubicBezTo>
                <a:lnTo>
                  <a:pt x="1366416" y="6882609"/>
                </a:lnTo>
                <a:lnTo>
                  <a:pt x="0" y="0"/>
                </a:lnTo>
                <a:close/>
              </a:path>
            </a:pathLst>
          </a:custGeom>
          <a:solidFill>
            <a:srgbClr val="F5F5FF">
              <a:alpha val="58000"/>
            </a:srgb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(add overlay)</a:t>
            </a:r>
            <a:br>
              <a:rPr lang="en-GB" dirty="0"/>
            </a:br>
            <a:endParaRPr lang="en-GB" dirty="0"/>
          </a:p>
        </p:txBody>
      </p:sp>
      <p:grpSp>
        <p:nvGrpSpPr>
          <p:cNvPr id="6" name="Group 5">
            <a:extLst>
              <a:ext uri="{FF2B5EF4-FFF2-40B4-BE49-F238E27FC236}">
                <a16:creationId xmlns:a16="http://schemas.microsoft.com/office/drawing/2014/main" id="{98BAE1E1-1A2B-7EE1-A765-082D10ADE064}"/>
              </a:ext>
            </a:extLst>
          </p:cNvPr>
          <p:cNvGrpSpPr/>
          <p:nvPr userDrawn="1"/>
        </p:nvGrpSpPr>
        <p:grpSpPr>
          <a:xfrm>
            <a:off x="6956478" y="4661825"/>
            <a:ext cx="437074" cy="2219325"/>
            <a:chOff x="7141845" y="4638675"/>
            <a:chExt cx="437074" cy="2219325"/>
          </a:xfrm>
        </p:grpSpPr>
        <p:cxnSp>
          <p:nvCxnSpPr>
            <p:cNvPr id="8" name="Straight Connector 7">
              <a:extLst>
                <a:ext uri="{FF2B5EF4-FFF2-40B4-BE49-F238E27FC236}">
                  <a16:creationId xmlns:a16="http://schemas.microsoft.com/office/drawing/2014/main" id="{0B9AD65B-E962-9E94-7042-4E1ED4401B85}"/>
                </a:ext>
              </a:extLst>
            </p:cNvPr>
            <p:cNvCxnSpPr>
              <a:cxnSpLocks/>
            </p:cNvCxnSpPr>
            <p:nvPr userDrawn="1"/>
          </p:nvCxnSpPr>
          <p:spPr>
            <a:xfrm flipH="1" flipV="1">
              <a:off x="7275195" y="5276850"/>
              <a:ext cx="303724" cy="15811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15BE6E-CBD5-30D5-35B7-88165F179A03}"/>
                </a:ext>
              </a:extLst>
            </p:cNvPr>
            <p:cNvCxnSpPr>
              <a:cxnSpLocks/>
            </p:cNvCxnSpPr>
            <p:nvPr userDrawn="1"/>
          </p:nvCxnSpPr>
          <p:spPr>
            <a:xfrm flipH="1" flipV="1">
              <a:off x="7141845" y="4638675"/>
              <a:ext cx="76846" cy="400050"/>
            </a:xfrm>
            <a:prstGeom prst="line">
              <a:avLst/>
            </a:prstGeom>
            <a:ln w="63500"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51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47" presetClass="entr" presetSubtype="0" fill="hold" grpId="0" nodeType="with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fade">
                                      <p:cBhvr>
                                        <p:cTn id="16" dur="750"/>
                                        <p:tgtEl>
                                          <p:spTgt spid="16"/>
                                        </p:tgtEl>
                                      </p:cBhvr>
                                    </p:animEffect>
                                    <p:anim calcmode="lin" valueType="num">
                                      <p:cBhvr>
                                        <p:cTn id="17" dur="750" fill="hold"/>
                                        <p:tgtEl>
                                          <p:spTgt spid="16"/>
                                        </p:tgtEl>
                                        <p:attrNameLst>
                                          <p:attrName>ppt_x</p:attrName>
                                        </p:attrNameLst>
                                      </p:cBhvr>
                                      <p:tavLst>
                                        <p:tav tm="0">
                                          <p:val>
                                            <p:strVal val="#ppt_x"/>
                                          </p:val>
                                        </p:tav>
                                        <p:tav tm="100000">
                                          <p:val>
                                            <p:strVal val="#ppt_x"/>
                                          </p:val>
                                        </p:tav>
                                      </p:tavLst>
                                    </p:anim>
                                    <p:anim calcmode="lin" valueType="num">
                                      <p:cBhvr>
                                        <p:cTn id="18" dur="75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750"/>
                                        <p:tgtEl>
                                          <p:spTgt spid="17">
                                            <p:txEl>
                                              <p:pRg st="0" end="0"/>
                                            </p:txEl>
                                          </p:spTgt>
                                        </p:tgtEl>
                                      </p:cBhvr>
                                    </p:animEffect>
                                    <p:anim calcmode="lin" valueType="num">
                                      <p:cBhvr>
                                        <p:cTn id="22"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17">
                                            <p:txEl>
                                              <p:pRg st="0" end="0"/>
                                            </p:txEl>
                                          </p:spTgt>
                                        </p:tgtEl>
                                        <p:attrNameLst>
                                          <p:attrName>ppt_y</p:attrName>
                                        </p:attrNameLst>
                                      </p:cBhvr>
                                      <p:tavLst>
                                        <p:tav tm="0">
                                          <p:val>
                                            <p:strVal val="#ppt_y+.1"/>
                                          </p:val>
                                        </p:tav>
                                        <p:tav tm="100000">
                                          <p:val>
                                            <p:strVal val="#ppt_y"/>
                                          </p:val>
                                        </p:tav>
                                      </p:tavLst>
                                    </p:anim>
                                  </p:childTnLst>
                                </p:cTn>
                              </p:par>
                              <p:par>
                                <p:cTn id="24" presetID="2" presetClass="entr" presetSubtype="2" accel="20000" decel="4000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1+#ppt_w/2"/>
                                          </p:val>
                                        </p:tav>
                                        <p:tav tm="100000">
                                          <p:val>
                                            <p:strVal val="#ppt_x"/>
                                          </p:val>
                                        </p:tav>
                                      </p:tavLst>
                                    </p:anim>
                                    <p:anim calcmode="lin" valueType="num">
                                      <p:cBhvr additive="base">
                                        <p:cTn id="27" dur="10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ppt_x</p:attrName>
                        </p:attrNameLst>
                      </p:cBhvr>
                      <p:tavLst>
                        <p:tav tm="0">
                          <p:val>
                            <p:strVal val="#ppt_x"/>
                          </p:val>
                        </p:tav>
                        <p:tav tm="100000">
                          <p:val>
                            <p:strVal val="#ppt_x"/>
                          </p:val>
                        </p:tav>
                      </p:tavLst>
                    </p:anim>
                    <p:anim calcmode="lin" valueType="num">
                      <p:cBhvr>
                        <p:cTn dur="750" fill="hold"/>
                        <p:tgtEl>
                          <p:spTgt spid="17"/>
                        </p:tgtEl>
                        <p:attrNameLst>
                          <p:attrName>ppt_y</p:attrName>
                        </p:attrNameLst>
                      </p:cBhvr>
                      <p:tavLst>
                        <p:tav tm="0">
                          <p:val>
                            <p:strVal val="#ppt_y+.1"/>
                          </p:val>
                        </p:tav>
                        <p:tav tm="100000">
                          <p:val>
                            <p:strVal val="#ppt_y"/>
                          </p:val>
                        </p:tav>
                      </p:tavLst>
                    </p:anim>
                  </p:childTnLst>
                </p:cTn>
              </p:par>
            </p:tnLst>
          </p:tmpl>
        </p:tmplLst>
      </p:bldP>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bg2"/>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63993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ier-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2580641"/>
            <a:ext cx="5899150" cy="1488440"/>
          </a:xfrm>
          <a:prstGeom prst="rect">
            <a:avLst/>
          </a:prstGeom>
        </p:spPr>
        <p:txBody>
          <a:bodyPr anchor="b">
            <a:noAutofit/>
          </a:bodyPr>
          <a:lstStyle>
            <a:lvl1pPr>
              <a:defRPr sz="5200">
                <a:solidFill>
                  <a:schemeClr val="accent1"/>
                </a:solidFill>
              </a:defRPr>
            </a:lvl1pPr>
          </a:lstStyle>
          <a:p>
            <a:endParaRPr lang="en-GB" dirty="0"/>
          </a:p>
        </p:txBody>
      </p:sp>
      <p:sp>
        <p:nvSpPr>
          <p:cNvPr id="32" name="Freeform: Shape 31">
            <a:extLst>
              <a:ext uri="{FF2B5EF4-FFF2-40B4-BE49-F238E27FC236}">
                <a16:creationId xmlns:a16="http://schemas.microsoft.com/office/drawing/2014/main" id="{B5F33C4B-9B15-FB6D-452B-985DEEDFE732}"/>
              </a:ext>
            </a:extLst>
          </p:cNvPr>
          <p:cNvSpPr/>
          <p:nvPr userDrawn="1"/>
        </p:nvSpPr>
        <p:spPr>
          <a:xfrm>
            <a:off x="9281217" y="2249800"/>
            <a:ext cx="2910783" cy="4609615"/>
          </a:xfrm>
          <a:custGeom>
            <a:avLst/>
            <a:gdLst>
              <a:gd name="connsiteX0" fmla="*/ 2447709 w 2910783"/>
              <a:gd name="connsiteY0" fmla="*/ 0 h 4609615"/>
              <a:gd name="connsiteX1" fmla="*/ 2765875 w 2910783"/>
              <a:gd name="connsiteY1" fmla="*/ 216370 h 4609615"/>
              <a:gd name="connsiteX2" fmla="*/ 2910783 w 2910783"/>
              <a:gd name="connsiteY2" fmla="*/ 340632 h 4609615"/>
              <a:gd name="connsiteX3" fmla="*/ 2910783 w 2910783"/>
              <a:gd name="connsiteY3" fmla="*/ 4609615 h 4609615"/>
              <a:gd name="connsiteX4" fmla="*/ 0 w 2910783"/>
              <a:gd name="connsiteY4" fmla="*/ 4609615 h 4609615"/>
              <a:gd name="connsiteX5" fmla="*/ 611914 w 2910783"/>
              <a:gd name="connsiteY5" fmla="*/ 3457236 h 4609615"/>
              <a:gd name="connsiteX6" fmla="*/ 1458522 w 2910783"/>
              <a:gd name="connsiteY6" fmla="*/ 3208262 h 4609615"/>
              <a:gd name="connsiteX7" fmla="*/ 1336683 w 2910783"/>
              <a:gd name="connsiteY7" fmla="*/ 2092325 h 4609615"/>
              <a:gd name="connsiteX8" fmla="*/ 2447709 w 2910783"/>
              <a:gd name="connsiteY8" fmla="*/ 0 h 460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0783" h="4609615">
                <a:moveTo>
                  <a:pt x="2447709" y="0"/>
                </a:moveTo>
                <a:cubicBezTo>
                  <a:pt x="2558080" y="65565"/>
                  <a:pt x="2664332" y="137819"/>
                  <a:pt x="2765875" y="216370"/>
                </a:cubicBezTo>
                <a:lnTo>
                  <a:pt x="2910783" y="340632"/>
                </a:lnTo>
                <a:lnTo>
                  <a:pt x="2910783" y="4609615"/>
                </a:lnTo>
                <a:lnTo>
                  <a:pt x="0" y="4609615"/>
                </a:lnTo>
                <a:lnTo>
                  <a:pt x="611914" y="3457236"/>
                </a:lnTo>
                <a:cubicBezTo>
                  <a:pt x="915167" y="3544937"/>
                  <a:pt x="1258596" y="3452483"/>
                  <a:pt x="1458522" y="3208262"/>
                </a:cubicBezTo>
                <a:cubicBezTo>
                  <a:pt x="1734501" y="2871128"/>
                  <a:pt x="1673744" y="2368265"/>
                  <a:pt x="1336683" y="2092325"/>
                </a:cubicBezTo>
                <a:lnTo>
                  <a:pt x="24477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7" name="Picture Placeholder 36">
            <a:extLst>
              <a:ext uri="{FF2B5EF4-FFF2-40B4-BE49-F238E27FC236}">
                <a16:creationId xmlns:a16="http://schemas.microsoft.com/office/drawing/2014/main" id="{2343568A-F6A3-0530-60D9-C221AA65B0CA}"/>
              </a:ext>
            </a:extLst>
          </p:cNvPr>
          <p:cNvSpPr>
            <a:spLocks noGrp="1"/>
          </p:cNvSpPr>
          <p:nvPr>
            <p:ph type="pic" sz="quarter" idx="10" hasCustomPrompt="1"/>
          </p:nvPr>
        </p:nvSpPr>
        <p:spPr>
          <a:xfrm>
            <a:off x="7064814" y="1830104"/>
            <a:ext cx="4486436" cy="5028603"/>
          </a:xfrm>
          <a:custGeom>
            <a:avLst/>
            <a:gdLst>
              <a:gd name="connsiteX0" fmla="*/ 3173496 w 4486436"/>
              <a:gd name="connsiteY0" fmla="*/ 52 h 5028603"/>
              <a:gd name="connsiteX1" fmla="*/ 4486436 w 4486436"/>
              <a:gd name="connsiteY1" fmla="*/ 291230 h 5028603"/>
              <a:gd name="connsiteX2" fmla="*/ 3375410 w 4486436"/>
              <a:gd name="connsiteY2" fmla="*/ 2383555 h 5028603"/>
              <a:gd name="connsiteX3" fmla="*/ 2528802 w 4486436"/>
              <a:gd name="connsiteY3" fmla="*/ 2632530 h 5028603"/>
              <a:gd name="connsiteX4" fmla="*/ 2650641 w 4486436"/>
              <a:gd name="connsiteY4" fmla="*/ 3748467 h 5028603"/>
              <a:gd name="connsiteX5" fmla="*/ 1970888 w 4486436"/>
              <a:gd name="connsiteY5" fmla="*/ 5028603 h 5028603"/>
              <a:gd name="connsiteX6" fmla="*/ 636743 w 4486436"/>
              <a:gd name="connsiteY6" fmla="*/ 5028603 h 5028603"/>
              <a:gd name="connsiteX7" fmla="*/ 567922 w 4486436"/>
              <a:gd name="connsiteY7" fmla="*/ 4940062 h 5028603"/>
              <a:gd name="connsiteX8" fmla="*/ 657820 w 4486436"/>
              <a:gd name="connsiteY8" fmla="*/ 1210562 h 5028603"/>
              <a:gd name="connsiteX9" fmla="*/ 3173496 w 4486436"/>
              <a:gd name="connsiteY9" fmla="*/ 52 h 502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6436" h="5028603">
                <a:moveTo>
                  <a:pt x="3173496" y="52"/>
                </a:moveTo>
                <a:cubicBezTo>
                  <a:pt x="3615007" y="2554"/>
                  <a:pt x="4062434" y="96472"/>
                  <a:pt x="4486436" y="291230"/>
                </a:cubicBezTo>
                <a:lnTo>
                  <a:pt x="3375410" y="2383555"/>
                </a:lnTo>
                <a:cubicBezTo>
                  <a:pt x="3072157" y="2295855"/>
                  <a:pt x="2728728" y="2388308"/>
                  <a:pt x="2528802" y="2632530"/>
                </a:cubicBezTo>
                <a:cubicBezTo>
                  <a:pt x="2252823" y="2969664"/>
                  <a:pt x="2313580" y="3472527"/>
                  <a:pt x="2650641" y="3748467"/>
                </a:cubicBezTo>
                <a:lnTo>
                  <a:pt x="1970888" y="5028603"/>
                </a:lnTo>
                <a:lnTo>
                  <a:pt x="636743" y="5028603"/>
                </a:lnTo>
                <a:lnTo>
                  <a:pt x="567922" y="4940062"/>
                </a:lnTo>
                <a:cubicBezTo>
                  <a:pt x="-201425" y="3841304"/>
                  <a:pt x="-206040" y="2327339"/>
                  <a:pt x="657820" y="1210562"/>
                </a:cubicBezTo>
                <a:cubicBezTo>
                  <a:pt x="1259474" y="431499"/>
                  <a:pt x="2202170" y="-5451"/>
                  <a:pt x="3173496" y="52"/>
                </a:cubicBezTo>
                <a:close/>
              </a:path>
            </a:pathLst>
          </a:custGeom>
          <a:solidFill>
            <a:schemeClr val="accent1"/>
          </a:solidFill>
        </p:spPr>
        <p:txBody>
          <a:bodyPr wrap="square" tIns="936000" anchor="t">
            <a:noAutofit/>
          </a:bodyPr>
          <a:lstStyle>
            <a:lvl1pPr marL="0" indent="0" algn="ctr">
              <a:buNone/>
              <a:defRPr sz="2000">
                <a:solidFill>
                  <a:schemeClr val="bg2"/>
                </a:solidFill>
              </a:defRPr>
            </a:lvl1pPr>
          </a:lstStyle>
          <a:p>
            <a:r>
              <a:rPr lang="en-GB" dirty="0"/>
              <a:t>Image optional</a:t>
            </a:r>
            <a:br>
              <a:rPr lang="en-GB" dirty="0"/>
            </a:br>
            <a:r>
              <a:rPr lang="en-GB" dirty="0"/>
              <a:t>(Overlay to be </a:t>
            </a:r>
            <a:br>
              <a:rPr lang="en-GB" dirty="0"/>
            </a:br>
            <a:r>
              <a:rPr lang="en-GB" dirty="0"/>
              <a:t>used if photo included)</a:t>
            </a:r>
          </a:p>
        </p:txBody>
      </p:sp>
      <p:cxnSp>
        <p:nvCxnSpPr>
          <p:cNvPr id="41" name="Straight Connector 40">
            <a:extLst>
              <a:ext uri="{FF2B5EF4-FFF2-40B4-BE49-F238E27FC236}">
                <a16:creationId xmlns:a16="http://schemas.microsoft.com/office/drawing/2014/main" id="{94949AF8-7E30-AB24-53C6-AD6C73E69FA0}"/>
              </a:ext>
            </a:extLst>
          </p:cNvPr>
          <p:cNvCxnSpPr>
            <a:cxnSpLocks/>
          </p:cNvCxnSpPr>
          <p:nvPr userDrawn="1"/>
        </p:nvCxnSpPr>
        <p:spPr>
          <a:xfrm flipH="1">
            <a:off x="10037473" y="5448300"/>
            <a:ext cx="308081" cy="598805"/>
          </a:xfrm>
          <a:prstGeom prst="line">
            <a:avLst/>
          </a:prstGeom>
          <a:ln w="635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9411DA8-092F-77FD-1BB2-ACBA608A3FB2}"/>
              </a:ext>
            </a:extLst>
          </p:cNvPr>
          <p:cNvSpPr>
            <a:spLocks noGrp="1"/>
          </p:cNvSpPr>
          <p:nvPr>
            <p:ph type="body" idx="1" hasCustomPrompt="1"/>
          </p:nvPr>
        </p:nvSpPr>
        <p:spPr>
          <a:xfrm>
            <a:off x="730250" y="4417447"/>
            <a:ext cx="5800493" cy="581273"/>
          </a:xfrm>
          <a:prstGeom prst="rect">
            <a:avLst/>
          </a:prstGeom>
        </p:spPr>
        <p:txBody>
          <a:bodyPr anchor="t">
            <a:noAutofit/>
          </a:bodyPr>
          <a:lstStyle>
            <a:lvl1pPr marL="0" indent="0">
              <a:buNone/>
              <a:defRPr sz="2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43654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accel="20000" decel="4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750" fill="hold"/>
                                        <p:tgtEl>
                                          <p:spTgt spid="37"/>
                                        </p:tgtEl>
                                        <p:attrNameLst>
                                          <p:attrName>ppt_x</p:attrName>
                                        </p:attrNameLst>
                                      </p:cBhvr>
                                      <p:tavLst>
                                        <p:tav tm="0">
                                          <p:val>
                                            <p:strVal val="#ppt_x"/>
                                          </p:val>
                                        </p:tav>
                                        <p:tav tm="100000">
                                          <p:val>
                                            <p:strVal val="#ppt_x"/>
                                          </p:val>
                                        </p:tav>
                                      </p:tavLst>
                                    </p:anim>
                                    <p:anim calcmode="lin" valueType="num">
                                      <p:cBhvr additive="base">
                                        <p:cTn id="11" dur="750" fill="hold"/>
                                        <p:tgtEl>
                                          <p:spTgt spid="37"/>
                                        </p:tgtEl>
                                        <p:attrNameLst>
                                          <p:attrName>ppt_y</p:attrName>
                                        </p:attrNameLst>
                                      </p:cBhvr>
                                      <p:tavLst>
                                        <p:tav tm="0">
                                          <p:val>
                                            <p:strVal val="1+#ppt_h/2"/>
                                          </p:val>
                                        </p:tav>
                                        <p:tav tm="100000">
                                          <p:val>
                                            <p:strVal val="#ppt_y"/>
                                          </p:val>
                                        </p:tav>
                                      </p:tavLst>
                                    </p:anim>
                                  </p:childTnLst>
                                </p:cTn>
                              </p:par>
                              <p:par>
                                <p:cTn id="12" presetID="2" presetClass="entr" presetSubtype="2" accel="20000" decel="4000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750" fill="hold"/>
                                        <p:tgtEl>
                                          <p:spTgt spid="32"/>
                                        </p:tgtEl>
                                        <p:attrNameLst>
                                          <p:attrName>ppt_x</p:attrName>
                                        </p:attrNameLst>
                                      </p:cBhvr>
                                      <p:tavLst>
                                        <p:tav tm="0">
                                          <p:val>
                                            <p:strVal val="1+#ppt_w/2"/>
                                          </p:val>
                                        </p:tav>
                                        <p:tav tm="100000">
                                          <p:val>
                                            <p:strVal val="#ppt_x"/>
                                          </p:val>
                                        </p:tav>
                                      </p:tavLst>
                                    </p:anim>
                                    <p:anim calcmode="lin" valueType="num">
                                      <p:cBhvr additive="base">
                                        <p:cTn id="15" dur="750" fill="hold"/>
                                        <p:tgtEl>
                                          <p:spTgt spid="32"/>
                                        </p:tgtEl>
                                        <p:attrNameLst>
                                          <p:attrName>ppt_y</p:attrName>
                                        </p:attrNameLst>
                                      </p:cBhvr>
                                      <p:tavLst>
                                        <p:tav tm="0">
                                          <p:val>
                                            <p:strVal val="#ppt_y"/>
                                          </p:val>
                                        </p:tav>
                                        <p:tav tm="100000">
                                          <p:val>
                                            <p:strVal val="#ppt_y"/>
                                          </p:val>
                                        </p:tav>
                                      </p:tavLst>
                                    </p:anim>
                                  </p:childTnLst>
                                </p:cTn>
                              </p:par>
                              <p:par>
                                <p:cTn id="16" presetID="47" presetClass="entr" presetSubtype="0" fill="hold" grpId="0" nodeType="withEffect" nodePh="1">
                                  <p:stCondLst>
                                    <p:cond delay="500"/>
                                  </p:stCondLst>
                                  <p:endCondLst>
                                    <p:cond evt="begin" delay="0">
                                      <p:tn val="16"/>
                                    </p:cond>
                                  </p:end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anim calcmode="lin" valueType="num">
                                      <p:cBhvr>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1" presetClass="entr" presetSubtype="0"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childTnLst>
                                </p:cTn>
                              </p:par>
                              <p:par>
                                <p:cTn id="28" presetID="42" presetClass="path" presetSubtype="0" accel="50000" decel="50000" fill="hold" nodeType="withEffect">
                                  <p:stCondLst>
                                    <p:cond delay="250"/>
                                  </p:stCondLst>
                                  <p:childTnLst>
                                    <p:animMotion origin="layout" path="M 2.5E-6 -2.96296E-6 L -0.06524 0.22315 " pathEditMode="relative" rAng="0" ptsTypes="AA">
                                      <p:cBhvr>
                                        <p:cTn id="29" dur="1000" spd="-100000" fill="hold"/>
                                        <p:tgtEl>
                                          <p:spTgt spid="41"/>
                                        </p:tgtEl>
                                        <p:attrNameLst>
                                          <p:attrName>ppt_x</p:attrName>
                                          <p:attrName>ppt_y</p:attrName>
                                        </p:attrNameLst>
                                      </p:cBhvr>
                                      <p:rCtr x="-3268"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2" grpId="0" animBg="1"/>
      <p:bldP spid="37" grpId="0" animBg="1"/>
      <p:bldP spid="5" grpId="0" build="p">
        <p:tmplLst>
          <p:tmpl lvl="1">
            <p:tnLst>
              <p:par>
                <p:cTn presetID="42"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or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59" y="742158"/>
            <a:ext cx="2790857" cy="526577"/>
          </a:xfrm>
          <a:prstGeom prst="rect">
            <a:avLst/>
          </a:prstGeom>
        </p:spPr>
      </p:pic>
      <p:sp>
        <p:nvSpPr>
          <p:cNvPr id="11" name="Title 1">
            <a:extLst>
              <a:ext uri="{FF2B5EF4-FFF2-40B4-BE49-F238E27FC236}">
                <a16:creationId xmlns:a16="http://schemas.microsoft.com/office/drawing/2014/main" id="{4E702637-04A1-642E-EE76-EFE6F47C676E}"/>
              </a:ext>
            </a:extLst>
          </p:cNvPr>
          <p:cNvSpPr>
            <a:spLocks noGrp="1"/>
          </p:cNvSpPr>
          <p:nvPr>
            <p:ph type="title"/>
          </p:nvPr>
        </p:nvSpPr>
        <p:spPr>
          <a:xfrm>
            <a:off x="730250" y="3022601"/>
            <a:ext cx="5899150" cy="1488440"/>
          </a:xfrm>
          <a:prstGeom prst="rect">
            <a:avLst/>
          </a:prstGeom>
        </p:spPr>
        <p:txBody>
          <a:bodyPr anchor="ctr">
            <a:noAutofit/>
          </a:bodyPr>
          <a:lstStyle>
            <a:lvl1pPr>
              <a:defRPr sz="5200">
                <a:solidFill>
                  <a:schemeClr val="accent1"/>
                </a:solidFill>
              </a:defRPr>
            </a:lvl1pPr>
          </a:lstStyle>
          <a:p>
            <a:endParaRPr lang="en-GB" dirty="0"/>
          </a:p>
        </p:txBody>
      </p:sp>
      <p:sp>
        <p:nvSpPr>
          <p:cNvPr id="4" name="Picture Placeholder 14">
            <a:extLst>
              <a:ext uri="{FF2B5EF4-FFF2-40B4-BE49-F238E27FC236}">
                <a16:creationId xmlns:a16="http://schemas.microsoft.com/office/drawing/2014/main" id="{CCC2DB44-0D44-30F2-22E8-E2A153C70770}"/>
              </a:ext>
            </a:extLst>
          </p:cNvPr>
          <p:cNvSpPr>
            <a:spLocks noGrp="1"/>
          </p:cNvSpPr>
          <p:nvPr>
            <p:ph type="pic" sz="quarter" idx="11" hasCustomPrompt="1"/>
          </p:nvPr>
        </p:nvSpPr>
        <p:spPr>
          <a:xfrm>
            <a:off x="8545465" y="831950"/>
            <a:ext cx="2584588" cy="2606146"/>
          </a:xfrm>
          <a:prstGeom prst="rect">
            <a:avLst/>
          </a:prstGeom>
        </p:spPr>
        <p:txBody>
          <a:bodyPr/>
          <a:lstStyle>
            <a:lvl1pPr marL="0" indent="0" algn="ctr">
              <a:buNone/>
              <a:defRPr sz="2000">
                <a:solidFill>
                  <a:schemeClr val="tx2"/>
                </a:solidFill>
              </a:defRPr>
            </a:lvl1pPr>
          </a:lstStyle>
          <a:p>
            <a:r>
              <a:rPr lang="en-GB" dirty="0"/>
              <a:t>Insert </a:t>
            </a:r>
            <a:br>
              <a:rPr lang="en-GB" dirty="0"/>
            </a:br>
            <a:r>
              <a:rPr lang="en-GB" dirty="0"/>
              <a:t>sector icon</a:t>
            </a:r>
            <a:br>
              <a:rPr lang="en-GB" dirty="0"/>
            </a:br>
            <a:r>
              <a:rPr lang="en-GB" dirty="0"/>
              <a:t>(Type 2)</a:t>
            </a:r>
          </a:p>
        </p:txBody>
      </p:sp>
      <p:sp>
        <p:nvSpPr>
          <p:cNvPr id="6" name="Isosceles Triangle 5">
            <a:extLst>
              <a:ext uri="{FF2B5EF4-FFF2-40B4-BE49-F238E27FC236}">
                <a16:creationId xmlns:a16="http://schemas.microsoft.com/office/drawing/2014/main" id="{8F3AE371-683C-BD29-2EC2-6BF88254F107}"/>
              </a:ext>
            </a:extLst>
          </p:cNvPr>
          <p:cNvSpPr/>
          <p:nvPr userDrawn="1"/>
        </p:nvSpPr>
        <p:spPr>
          <a:xfrm>
            <a:off x="11158102" y="411480"/>
            <a:ext cx="383586" cy="3306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a:extLst>
              <a:ext uri="{FF2B5EF4-FFF2-40B4-BE49-F238E27FC236}">
                <a16:creationId xmlns:a16="http://schemas.microsoft.com/office/drawing/2014/main" id="{7548A811-8FCA-993B-D7E2-82BE4F3E478A}"/>
              </a:ext>
            </a:extLst>
          </p:cNvPr>
          <p:cNvSpPr/>
          <p:nvPr userDrawn="1"/>
        </p:nvSpPr>
        <p:spPr>
          <a:xfrm rot="2256487">
            <a:off x="10892776" y="3715191"/>
            <a:ext cx="444075" cy="3828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90813E0C-E98D-0CC9-7198-73562190C1A7}"/>
              </a:ext>
            </a:extLst>
          </p:cNvPr>
          <p:cNvSpPr/>
          <p:nvPr userDrawn="1"/>
        </p:nvSpPr>
        <p:spPr>
          <a:xfrm>
            <a:off x="11882486" y="1932346"/>
            <a:ext cx="386499" cy="386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A89A3228-5DE8-E199-3C4E-FDC1667C5FDB}"/>
              </a:ext>
            </a:extLst>
          </p:cNvPr>
          <p:cNvSpPr/>
          <p:nvPr userDrawn="1"/>
        </p:nvSpPr>
        <p:spPr>
          <a:xfrm rot="3114077">
            <a:off x="8045852" y="26863"/>
            <a:ext cx="316621" cy="316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70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grpId="0" nodeType="withEffect" nodePh="1">
                                  <p:stCondLst>
                                    <p:cond delay="250"/>
                                  </p:stCondLst>
                                  <p:endCondLst>
                                    <p:cond evt="begin" delay="0">
                                      <p:tn val="8"/>
                                    </p:cond>
                                  </p:end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anim calcmode="lin" valueType="num">
                                      <p:cBhvr>
                                        <p:cTn id="11" dur="750" fill="hold"/>
                                        <p:tgtEl>
                                          <p:spTgt spid="11"/>
                                        </p:tgtEl>
                                        <p:attrNameLst>
                                          <p:attrName>ppt_x</p:attrName>
                                        </p:attrNameLst>
                                      </p:cBhvr>
                                      <p:tavLst>
                                        <p:tav tm="0">
                                          <p:val>
                                            <p:strVal val="#ppt_x"/>
                                          </p:val>
                                        </p:tav>
                                        <p:tav tm="100000">
                                          <p:val>
                                            <p:strVal val="#ppt_x"/>
                                          </p:val>
                                        </p:tav>
                                      </p:tavLst>
                                    </p:anim>
                                    <p:anim calcmode="lin" valueType="num">
                                      <p:cBhvr>
                                        <p:cTn id="12" dur="750" fill="hold"/>
                                        <p:tgtEl>
                                          <p:spTgt spid="11"/>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31"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90"/>
                                          </p:val>
                                        </p:tav>
                                        <p:tav tm="100000">
                                          <p:val>
                                            <p:fltVal val="0"/>
                                          </p:val>
                                        </p:tav>
                                      </p:tavLst>
                                    </p:anim>
                                    <p:animEffect transition="in" filter="fade">
                                      <p:cBhvr>
                                        <p:cTn id="23" dur="500"/>
                                        <p:tgtEl>
                                          <p:spTgt spid="12"/>
                                        </p:tgtEl>
                                      </p:cBhvr>
                                    </p:animEffect>
                                  </p:childTnLst>
                                </p:cTn>
                              </p:par>
                              <p:par>
                                <p:cTn id="24" presetID="31" presetClass="entr" presetSubtype="0" fill="hold" grpId="0" nodeType="withEffect">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90"/>
                                          </p:val>
                                        </p:tav>
                                        <p:tav tm="100000">
                                          <p:val>
                                            <p:fltVal val="0"/>
                                          </p:val>
                                        </p:tav>
                                      </p:tavLst>
                                    </p:anim>
                                    <p:animEffect transition="in" filter="fade">
                                      <p:cBhvr>
                                        <p:cTn id="29" dur="500"/>
                                        <p:tgtEl>
                                          <p:spTgt spid="6"/>
                                        </p:tgtEl>
                                      </p:cBhvr>
                                    </p:animEffect>
                                  </p:childTnLst>
                                </p:cTn>
                              </p:par>
                              <p:par>
                                <p:cTn id="30" presetID="31" presetClass="entr" presetSubtype="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90"/>
                                          </p:val>
                                        </p:tav>
                                        <p:tav tm="100000">
                                          <p:val>
                                            <p:fltVal val="0"/>
                                          </p:val>
                                        </p:tav>
                                      </p:tavLst>
                                    </p:anim>
                                    <p:animEffect transition="in" filter="fade">
                                      <p:cBhvr>
                                        <p:cTn id="35" dur="500"/>
                                        <p:tgtEl>
                                          <p:spTgt spid="8"/>
                                        </p:tgtEl>
                                      </p:cBhvr>
                                    </p:animEffect>
                                  </p:childTnLst>
                                </p:cTn>
                              </p:par>
                              <p:par>
                                <p:cTn id="36" presetID="31" presetClass="entr" presetSubtype="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 calcmode="lin" valueType="num">
                                      <p:cBhvr>
                                        <p:cTn id="40" dur="500" fill="hold"/>
                                        <p:tgtEl>
                                          <p:spTgt spid="7"/>
                                        </p:tgtEl>
                                        <p:attrNameLst>
                                          <p:attrName>style.rotation</p:attrName>
                                        </p:attrNameLst>
                                      </p:cBhvr>
                                      <p:tavLst>
                                        <p:tav tm="0">
                                          <p:val>
                                            <p:fltVal val="90"/>
                                          </p:val>
                                        </p:tav>
                                        <p:tav tm="100000">
                                          <p:val>
                                            <p:fltVal val="0"/>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animBg="1"/>
      <p:bldP spid="7" grpId="0" animBg="1"/>
      <p:bldP spid="8" grpId="0" animBg="1"/>
      <p:bldP spid="1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dar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DF14FCD9-B421-E55E-A27F-852F53456A8E}"/>
              </a:ext>
            </a:extLst>
          </p:cNvPr>
          <p:cNvGrpSpPr/>
          <p:nvPr userDrawn="1"/>
        </p:nvGrpSpPr>
        <p:grpSpPr>
          <a:xfrm>
            <a:off x="7258685" y="3488592"/>
            <a:ext cx="4934378" cy="3396517"/>
            <a:chOff x="7258685" y="3488592"/>
            <a:chExt cx="4934378" cy="3396517"/>
          </a:xfrm>
        </p:grpSpPr>
        <p:grpSp>
          <p:nvGrpSpPr>
            <p:cNvPr id="29" name="Group 28">
              <a:extLst>
                <a:ext uri="{FF2B5EF4-FFF2-40B4-BE49-F238E27FC236}">
                  <a16:creationId xmlns:a16="http://schemas.microsoft.com/office/drawing/2014/main" id="{676E7A90-7649-D84E-F161-1E728A9D538D}"/>
                </a:ext>
              </a:extLst>
            </p:cNvPr>
            <p:cNvGrpSpPr/>
            <p:nvPr userDrawn="1"/>
          </p:nvGrpSpPr>
          <p:grpSpPr>
            <a:xfrm>
              <a:off x="7258685" y="3488592"/>
              <a:ext cx="4934378" cy="3396517"/>
              <a:chOff x="-6189992" y="4574457"/>
              <a:chExt cx="7496728" cy="5160278"/>
            </a:xfrm>
          </p:grpSpPr>
          <p:sp>
            <p:nvSpPr>
              <p:cNvPr id="23" name="Freeform: Shape 22">
                <a:extLst>
                  <a:ext uri="{FF2B5EF4-FFF2-40B4-BE49-F238E27FC236}">
                    <a16:creationId xmlns:a16="http://schemas.microsoft.com/office/drawing/2014/main" id="{72C87982-3CE9-FEEB-02CC-BC2A95B8DC94}"/>
                  </a:ext>
                </a:extLst>
              </p:cNvPr>
              <p:cNvSpPr/>
              <p:nvPr userDrawn="1"/>
            </p:nvSpPr>
            <p:spPr>
              <a:xfrm>
                <a:off x="-572937" y="6149699"/>
                <a:ext cx="998913" cy="2108931"/>
              </a:xfrm>
              <a:custGeom>
                <a:avLst/>
                <a:gdLst>
                  <a:gd name="connsiteX0" fmla="*/ 41978 w 998913"/>
                  <a:gd name="connsiteY0" fmla="*/ 0 h 2108931"/>
                  <a:gd name="connsiteX1" fmla="*/ 251242 w 998913"/>
                  <a:gd name="connsiteY1" fmla="*/ 230248 h 2108931"/>
                  <a:gd name="connsiteX2" fmla="*/ 990518 w 998913"/>
                  <a:gd name="connsiteY2" fmla="*/ 1998535 h 2108931"/>
                  <a:gd name="connsiteX3" fmla="*/ 998913 w 998913"/>
                  <a:gd name="connsiteY3" fmla="*/ 2108931 h 2108931"/>
                  <a:gd name="connsiteX4" fmla="*/ 908814 w 998913"/>
                  <a:gd name="connsiteY4" fmla="*/ 2057211 h 2108931"/>
                  <a:gd name="connsiteX5" fmla="*/ 28858 w 998913"/>
                  <a:gd name="connsiteY5" fmla="*/ 60530 h 2108931"/>
                  <a:gd name="connsiteX6" fmla="*/ 41978 w 998913"/>
                  <a:gd name="connsiteY6" fmla="*/ 0 h 21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913" h="2108931">
                    <a:moveTo>
                      <a:pt x="41978" y="0"/>
                    </a:moveTo>
                    <a:lnTo>
                      <a:pt x="251242" y="230248"/>
                    </a:lnTo>
                    <a:cubicBezTo>
                      <a:pt x="656263" y="721020"/>
                      <a:pt x="922668" y="1330429"/>
                      <a:pt x="990518" y="1998535"/>
                    </a:cubicBezTo>
                    <a:lnTo>
                      <a:pt x="998913" y="2108931"/>
                    </a:lnTo>
                    <a:lnTo>
                      <a:pt x="908814" y="2057211"/>
                    </a:lnTo>
                    <a:cubicBezTo>
                      <a:pt x="261386" y="1641867"/>
                      <a:pt x="-109666" y="866299"/>
                      <a:pt x="28858" y="60530"/>
                    </a:cubicBezTo>
                    <a:lnTo>
                      <a:pt x="41978" y="0"/>
                    </a:lnTo>
                    <a:close/>
                  </a:path>
                </a:pathLst>
              </a:cu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EEE81AB8-3E5B-9B96-33CA-0B2C7522D39C}"/>
                  </a:ext>
                </a:extLst>
              </p:cNvPr>
              <p:cNvSpPr/>
              <p:nvPr userDrawn="1"/>
            </p:nvSpPr>
            <p:spPr>
              <a:xfrm>
                <a:off x="-530959" y="4574457"/>
                <a:ext cx="1837695" cy="3941773"/>
              </a:xfrm>
              <a:custGeom>
                <a:avLst/>
                <a:gdLst>
                  <a:gd name="connsiteX0" fmla="*/ 1837695 w 1837695"/>
                  <a:gd name="connsiteY0" fmla="*/ 0 h 3941773"/>
                  <a:gd name="connsiteX1" fmla="*/ 1837695 w 1837695"/>
                  <a:gd name="connsiteY1" fmla="*/ 1486148 h 3941773"/>
                  <a:gd name="connsiteX2" fmla="*/ 1441872 w 1837695"/>
                  <a:gd name="connsiteY2" fmla="*/ 1873173 h 3941773"/>
                  <a:gd name="connsiteX3" fmla="*/ 1837695 w 1837695"/>
                  <a:gd name="connsiteY3" fmla="*/ 2455625 h 3941773"/>
                  <a:gd name="connsiteX4" fmla="*/ 1837695 w 1837695"/>
                  <a:gd name="connsiteY4" fmla="*/ 3941773 h 3941773"/>
                  <a:gd name="connsiteX5" fmla="*/ 1597753 w 1837695"/>
                  <a:gd name="connsiteY5" fmla="*/ 3915498 h 3941773"/>
                  <a:gd name="connsiteX6" fmla="*/ 1034316 w 1837695"/>
                  <a:gd name="connsiteY6" fmla="*/ 3728593 h 3941773"/>
                  <a:gd name="connsiteX7" fmla="*/ 956935 w 1837695"/>
                  <a:gd name="connsiteY7" fmla="*/ 3684173 h 3941773"/>
                  <a:gd name="connsiteX8" fmla="*/ 948540 w 1837695"/>
                  <a:gd name="connsiteY8" fmla="*/ 3573777 h 3941773"/>
                  <a:gd name="connsiteX9" fmla="*/ 209264 w 1837695"/>
                  <a:gd name="connsiteY9" fmla="*/ 1805490 h 3941773"/>
                  <a:gd name="connsiteX10" fmla="*/ 0 w 1837695"/>
                  <a:gd name="connsiteY10" fmla="*/ 1575242 h 3941773"/>
                  <a:gd name="connsiteX11" fmla="*/ 22357 w 1837695"/>
                  <a:gd name="connsiteY11" fmla="*/ 1472097 h 3941773"/>
                  <a:gd name="connsiteX12" fmla="*/ 1837695 w 1837695"/>
                  <a:gd name="connsiteY12" fmla="*/ 0 h 3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695" h="3941773">
                    <a:moveTo>
                      <a:pt x="1837695" y="0"/>
                    </a:moveTo>
                    <a:lnTo>
                      <a:pt x="1837695" y="1486148"/>
                    </a:lnTo>
                    <a:cubicBezTo>
                      <a:pt x="1643872" y="1526776"/>
                      <a:pt x="1480792" y="1679040"/>
                      <a:pt x="1441872" y="1873173"/>
                    </a:cubicBezTo>
                    <a:cubicBezTo>
                      <a:pt x="1388150" y="2141161"/>
                      <a:pt x="1569759" y="2401903"/>
                      <a:pt x="1837695" y="2455625"/>
                    </a:cubicBezTo>
                    <a:lnTo>
                      <a:pt x="1837695" y="3941773"/>
                    </a:lnTo>
                    <a:cubicBezTo>
                      <a:pt x="1757252" y="3937918"/>
                      <a:pt x="1677125" y="3929145"/>
                      <a:pt x="1597753" y="3915498"/>
                    </a:cubicBezTo>
                    <a:cubicBezTo>
                      <a:pt x="1396311" y="3880867"/>
                      <a:pt x="1207284" y="3816847"/>
                      <a:pt x="1034316" y="3728593"/>
                    </a:cubicBezTo>
                    <a:lnTo>
                      <a:pt x="956935" y="3684173"/>
                    </a:lnTo>
                    <a:lnTo>
                      <a:pt x="948540" y="3573777"/>
                    </a:lnTo>
                    <a:cubicBezTo>
                      <a:pt x="880690" y="2905671"/>
                      <a:pt x="614285" y="2296262"/>
                      <a:pt x="209264" y="1805490"/>
                    </a:cubicBezTo>
                    <a:lnTo>
                      <a:pt x="0" y="1575242"/>
                    </a:lnTo>
                    <a:lnTo>
                      <a:pt x="22357" y="1472097"/>
                    </a:lnTo>
                    <a:cubicBezTo>
                      <a:pt x="234563" y="665888"/>
                      <a:pt x="961029" y="50510"/>
                      <a:pt x="183769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eform: Shape 26">
                <a:extLst>
                  <a:ext uri="{FF2B5EF4-FFF2-40B4-BE49-F238E27FC236}">
                    <a16:creationId xmlns:a16="http://schemas.microsoft.com/office/drawing/2014/main" id="{C0851A4B-345A-8BC5-E27B-F6817C0B3FA5}"/>
                  </a:ext>
                </a:extLst>
              </p:cNvPr>
              <p:cNvSpPr/>
              <p:nvPr userDrawn="1"/>
            </p:nvSpPr>
            <p:spPr>
              <a:xfrm>
                <a:off x="-6189992" y="5174563"/>
                <a:ext cx="6624673" cy="4560172"/>
              </a:xfrm>
              <a:custGeom>
                <a:avLst/>
                <a:gdLst>
                  <a:gd name="connsiteX0" fmla="*/ 3312337 w 6624673"/>
                  <a:gd name="connsiteY0" fmla="*/ 0 h 4560172"/>
                  <a:gd name="connsiteX1" fmla="*/ 5654513 w 6624673"/>
                  <a:gd name="connsiteY1" fmla="*/ 970161 h 4560172"/>
                  <a:gd name="connsiteX2" fmla="*/ 5659033 w 6624673"/>
                  <a:gd name="connsiteY2" fmla="*/ 975135 h 4560172"/>
                  <a:gd name="connsiteX3" fmla="*/ 5645913 w 6624673"/>
                  <a:gd name="connsiteY3" fmla="*/ 1035665 h 4560172"/>
                  <a:gd name="connsiteX4" fmla="*/ 6525869 w 6624673"/>
                  <a:gd name="connsiteY4" fmla="*/ 3032346 h 4560172"/>
                  <a:gd name="connsiteX5" fmla="*/ 6615969 w 6624673"/>
                  <a:gd name="connsiteY5" fmla="*/ 3084066 h 4560172"/>
                  <a:gd name="connsiteX6" fmla="*/ 6620365 w 6624673"/>
                  <a:gd name="connsiteY6" fmla="*/ 3141885 h 4560172"/>
                  <a:gd name="connsiteX7" fmla="*/ 6624673 w 6624673"/>
                  <a:gd name="connsiteY7" fmla="*/ 3312337 h 4560172"/>
                  <a:gd name="connsiteX8" fmla="*/ 6475757 w 6624673"/>
                  <a:gd name="connsiteY8" fmla="*/ 4297325 h 4560172"/>
                  <a:gd name="connsiteX9" fmla="*/ 6379553 w 6624673"/>
                  <a:gd name="connsiteY9" fmla="*/ 4560172 h 4560172"/>
                  <a:gd name="connsiteX10" fmla="*/ 245120 w 6624673"/>
                  <a:gd name="connsiteY10" fmla="*/ 4560172 h 4560172"/>
                  <a:gd name="connsiteX11" fmla="*/ 148916 w 6624673"/>
                  <a:gd name="connsiteY11" fmla="*/ 4297325 h 4560172"/>
                  <a:gd name="connsiteX12" fmla="*/ 0 w 6624673"/>
                  <a:gd name="connsiteY12" fmla="*/ 3312337 h 4560172"/>
                  <a:gd name="connsiteX13" fmla="*/ 3312337 w 6624673"/>
                  <a:gd name="connsiteY13" fmla="*/ 0 h 45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4673" h="4560172">
                    <a:moveTo>
                      <a:pt x="3312337" y="0"/>
                    </a:moveTo>
                    <a:cubicBezTo>
                      <a:pt x="4227014" y="0"/>
                      <a:pt x="5055097" y="370746"/>
                      <a:pt x="5654513" y="970161"/>
                    </a:cubicBezTo>
                    <a:lnTo>
                      <a:pt x="5659033" y="975135"/>
                    </a:lnTo>
                    <a:lnTo>
                      <a:pt x="5645913" y="1035665"/>
                    </a:lnTo>
                    <a:cubicBezTo>
                      <a:pt x="5507389" y="1841434"/>
                      <a:pt x="5878441" y="2617002"/>
                      <a:pt x="6525869" y="3032346"/>
                    </a:cubicBezTo>
                    <a:lnTo>
                      <a:pt x="6615969" y="3084066"/>
                    </a:lnTo>
                    <a:lnTo>
                      <a:pt x="6620365" y="3141885"/>
                    </a:lnTo>
                    <a:cubicBezTo>
                      <a:pt x="6623225" y="3198341"/>
                      <a:pt x="6624673" y="3255170"/>
                      <a:pt x="6624673" y="3312337"/>
                    </a:cubicBezTo>
                    <a:cubicBezTo>
                      <a:pt x="6624673" y="3655341"/>
                      <a:pt x="6572537" y="3986167"/>
                      <a:pt x="6475757" y="4297325"/>
                    </a:cubicBezTo>
                    <a:lnTo>
                      <a:pt x="6379553" y="4560172"/>
                    </a:lnTo>
                    <a:lnTo>
                      <a:pt x="245120" y="4560172"/>
                    </a:lnTo>
                    <a:lnTo>
                      <a:pt x="148916" y="4297325"/>
                    </a:lnTo>
                    <a:cubicBezTo>
                      <a:pt x="52136" y="3986167"/>
                      <a:pt x="0" y="3655341"/>
                      <a:pt x="0" y="3312337"/>
                    </a:cubicBezTo>
                    <a:cubicBezTo>
                      <a:pt x="0" y="1482984"/>
                      <a:pt x="1482984" y="0"/>
                      <a:pt x="331233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446" y="5625449"/>
              <a:ext cx="3278227" cy="618534"/>
            </a:xfrm>
            <a:prstGeom prst="rect">
              <a:avLst/>
            </a:prstGeom>
          </p:spPr>
        </p:pic>
      </p:grpSp>
      <p:sp>
        <p:nvSpPr>
          <p:cNvPr id="11" name="Title 1">
            <a:extLst>
              <a:ext uri="{FF2B5EF4-FFF2-40B4-BE49-F238E27FC236}">
                <a16:creationId xmlns:a16="http://schemas.microsoft.com/office/drawing/2014/main" id="{4E702637-04A1-642E-EE76-EFE6F47C676E}"/>
              </a:ext>
            </a:extLst>
          </p:cNvPr>
          <p:cNvSpPr>
            <a:spLocks noGrp="1"/>
          </p:cNvSpPr>
          <p:nvPr>
            <p:ph type="title" hasCustomPrompt="1"/>
          </p:nvPr>
        </p:nvSpPr>
        <p:spPr>
          <a:xfrm>
            <a:off x="654050" y="763270"/>
            <a:ext cx="8535670" cy="2987675"/>
          </a:xfrm>
          <a:prstGeom prst="rect">
            <a:avLst/>
          </a:prstGeom>
          <a:ln>
            <a:noFill/>
          </a:ln>
        </p:spPr>
        <p:txBody>
          <a:bodyPr anchor="t">
            <a:noAutofit/>
          </a:bodyPr>
          <a:lstStyle>
            <a:lvl1pPr>
              <a:lnSpc>
                <a:spcPct val="100000"/>
              </a:lnSpc>
              <a:defRPr sz="5000">
                <a:solidFill>
                  <a:schemeClr val="bg2"/>
                </a:solidFill>
              </a:defRPr>
            </a:lvl1pPr>
          </a:lstStyle>
          <a:p>
            <a:r>
              <a:rPr lang="en-GB" dirty="0"/>
              <a:t>Click to add content</a:t>
            </a:r>
          </a:p>
        </p:txBody>
      </p:sp>
      <p:sp>
        <p:nvSpPr>
          <p:cNvPr id="30" name="TextBox 29">
            <a:extLst>
              <a:ext uri="{FF2B5EF4-FFF2-40B4-BE49-F238E27FC236}">
                <a16:creationId xmlns:a16="http://schemas.microsoft.com/office/drawing/2014/main" id="{5D510711-6FC1-9522-B201-EA0FF1D9FEF7}"/>
              </a:ext>
            </a:extLst>
          </p:cNvPr>
          <p:cNvSpPr txBox="1"/>
          <p:nvPr userDrawn="1"/>
        </p:nvSpPr>
        <p:spPr>
          <a:xfrm>
            <a:off x="733072" y="5269605"/>
            <a:ext cx="6118860" cy="892552"/>
          </a:xfrm>
          <a:prstGeom prst="rect">
            <a:avLst/>
          </a:prstGeom>
          <a:noFill/>
        </p:spPr>
        <p:txBody>
          <a:bodyPr wrap="square">
            <a:spAutoFit/>
          </a:bodyPr>
          <a:lstStyle/>
          <a:p>
            <a:pPr lvl="0"/>
            <a:r>
              <a:rPr lang="en-US" sz="2600" b="1" u="none" dirty="0">
                <a:solidFill>
                  <a:schemeClr val="bg2"/>
                </a:solidFill>
              </a:rPr>
              <a:t>www.discovercreative.careers</a:t>
            </a:r>
            <a:br>
              <a:rPr lang="en-US" sz="2600" b="1" u="none" dirty="0">
                <a:solidFill>
                  <a:schemeClr val="bg2"/>
                </a:solidFill>
              </a:rPr>
            </a:br>
            <a:r>
              <a:rPr lang="en-GB" sz="2600" b="1" u="none" kern="1200" dirty="0">
                <a:solidFill>
                  <a:schemeClr val="bg2"/>
                </a:solidFill>
                <a:latin typeface="+mn-lt"/>
                <a:ea typeface="+mn-ea"/>
                <a:cs typeface="+mn-cs"/>
              </a:rPr>
              <a:t>#DiscoverCreativeCareers</a:t>
            </a:r>
            <a:endParaRPr lang="en-US" sz="2600" b="1" u="none" kern="1200" dirty="0">
              <a:solidFill>
                <a:schemeClr val="bg2"/>
              </a:solidFill>
              <a:latin typeface="+mn-lt"/>
              <a:ea typeface="+mn-ea"/>
              <a:cs typeface="+mn-cs"/>
            </a:endParaRPr>
          </a:p>
        </p:txBody>
      </p:sp>
    </p:spTree>
    <p:extLst>
      <p:ext uri="{BB962C8B-B14F-4D97-AF65-F5344CB8AC3E}">
        <p14:creationId xmlns:p14="http://schemas.microsoft.com/office/powerpoint/2010/main" val="23027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accel="20000" decel="6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lil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A387C-C06E-6D19-9BCA-B625657A1D4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1">
            <a:extLst>
              <a:ext uri="{FF2B5EF4-FFF2-40B4-BE49-F238E27FC236}">
                <a16:creationId xmlns:a16="http://schemas.microsoft.com/office/drawing/2014/main" id="{5658FC0C-899B-20CB-55F9-B571F7A256F3}"/>
              </a:ext>
            </a:extLst>
          </p:cNvPr>
          <p:cNvGrpSpPr/>
          <p:nvPr userDrawn="1"/>
        </p:nvGrpSpPr>
        <p:grpSpPr>
          <a:xfrm>
            <a:off x="7258685" y="3488592"/>
            <a:ext cx="4934378" cy="3396517"/>
            <a:chOff x="7258685" y="3488592"/>
            <a:chExt cx="4934378" cy="3396517"/>
          </a:xfrm>
        </p:grpSpPr>
        <p:grpSp>
          <p:nvGrpSpPr>
            <p:cNvPr id="29" name="Group 28">
              <a:extLst>
                <a:ext uri="{FF2B5EF4-FFF2-40B4-BE49-F238E27FC236}">
                  <a16:creationId xmlns:a16="http://schemas.microsoft.com/office/drawing/2014/main" id="{676E7A90-7649-D84E-F161-1E728A9D538D}"/>
                </a:ext>
              </a:extLst>
            </p:cNvPr>
            <p:cNvGrpSpPr/>
            <p:nvPr userDrawn="1"/>
          </p:nvGrpSpPr>
          <p:grpSpPr>
            <a:xfrm>
              <a:off x="7258685" y="3488592"/>
              <a:ext cx="4934378" cy="3396517"/>
              <a:chOff x="-6189992" y="4574457"/>
              <a:chExt cx="7496728" cy="5160278"/>
            </a:xfrm>
          </p:grpSpPr>
          <p:sp>
            <p:nvSpPr>
              <p:cNvPr id="23" name="Freeform: Shape 22">
                <a:extLst>
                  <a:ext uri="{FF2B5EF4-FFF2-40B4-BE49-F238E27FC236}">
                    <a16:creationId xmlns:a16="http://schemas.microsoft.com/office/drawing/2014/main" id="{72C87982-3CE9-FEEB-02CC-BC2A95B8DC94}"/>
                  </a:ext>
                </a:extLst>
              </p:cNvPr>
              <p:cNvSpPr/>
              <p:nvPr userDrawn="1"/>
            </p:nvSpPr>
            <p:spPr>
              <a:xfrm>
                <a:off x="-572937" y="6149699"/>
                <a:ext cx="998913" cy="2108931"/>
              </a:xfrm>
              <a:custGeom>
                <a:avLst/>
                <a:gdLst>
                  <a:gd name="connsiteX0" fmla="*/ 41978 w 998913"/>
                  <a:gd name="connsiteY0" fmla="*/ 0 h 2108931"/>
                  <a:gd name="connsiteX1" fmla="*/ 251242 w 998913"/>
                  <a:gd name="connsiteY1" fmla="*/ 230248 h 2108931"/>
                  <a:gd name="connsiteX2" fmla="*/ 990518 w 998913"/>
                  <a:gd name="connsiteY2" fmla="*/ 1998535 h 2108931"/>
                  <a:gd name="connsiteX3" fmla="*/ 998913 w 998913"/>
                  <a:gd name="connsiteY3" fmla="*/ 2108931 h 2108931"/>
                  <a:gd name="connsiteX4" fmla="*/ 908814 w 998913"/>
                  <a:gd name="connsiteY4" fmla="*/ 2057211 h 2108931"/>
                  <a:gd name="connsiteX5" fmla="*/ 28858 w 998913"/>
                  <a:gd name="connsiteY5" fmla="*/ 60530 h 2108931"/>
                  <a:gd name="connsiteX6" fmla="*/ 41978 w 998913"/>
                  <a:gd name="connsiteY6" fmla="*/ 0 h 210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913" h="2108931">
                    <a:moveTo>
                      <a:pt x="41978" y="0"/>
                    </a:moveTo>
                    <a:lnTo>
                      <a:pt x="251242" y="230248"/>
                    </a:lnTo>
                    <a:cubicBezTo>
                      <a:pt x="656263" y="721020"/>
                      <a:pt x="922668" y="1330429"/>
                      <a:pt x="990518" y="1998535"/>
                    </a:cubicBezTo>
                    <a:lnTo>
                      <a:pt x="998913" y="2108931"/>
                    </a:lnTo>
                    <a:lnTo>
                      <a:pt x="908814" y="2057211"/>
                    </a:lnTo>
                    <a:cubicBezTo>
                      <a:pt x="261386" y="1641867"/>
                      <a:pt x="-109666" y="866299"/>
                      <a:pt x="28858" y="60530"/>
                    </a:cubicBezTo>
                    <a:lnTo>
                      <a:pt x="41978" y="0"/>
                    </a:lnTo>
                    <a:close/>
                  </a:path>
                </a:pathLst>
              </a:cu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2" name="Freeform: Shape 21">
                <a:extLst>
                  <a:ext uri="{FF2B5EF4-FFF2-40B4-BE49-F238E27FC236}">
                    <a16:creationId xmlns:a16="http://schemas.microsoft.com/office/drawing/2014/main" id="{EEE81AB8-3E5B-9B96-33CA-0B2C7522D39C}"/>
                  </a:ext>
                </a:extLst>
              </p:cNvPr>
              <p:cNvSpPr/>
              <p:nvPr userDrawn="1"/>
            </p:nvSpPr>
            <p:spPr>
              <a:xfrm>
                <a:off x="-530959" y="4574457"/>
                <a:ext cx="1837695" cy="3941773"/>
              </a:xfrm>
              <a:custGeom>
                <a:avLst/>
                <a:gdLst>
                  <a:gd name="connsiteX0" fmla="*/ 1837695 w 1837695"/>
                  <a:gd name="connsiteY0" fmla="*/ 0 h 3941773"/>
                  <a:gd name="connsiteX1" fmla="*/ 1837695 w 1837695"/>
                  <a:gd name="connsiteY1" fmla="*/ 1486148 h 3941773"/>
                  <a:gd name="connsiteX2" fmla="*/ 1441872 w 1837695"/>
                  <a:gd name="connsiteY2" fmla="*/ 1873173 h 3941773"/>
                  <a:gd name="connsiteX3" fmla="*/ 1837695 w 1837695"/>
                  <a:gd name="connsiteY3" fmla="*/ 2455625 h 3941773"/>
                  <a:gd name="connsiteX4" fmla="*/ 1837695 w 1837695"/>
                  <a:gd name="connsiteY4" fmla="*/ 3941773 h 3941773"/>
                  <a:gd name="connsiteX5" fmla="*/ 1597753 w 1837695"/>
                  <a:gd name="connsiteY5" fmla="*/ 3915498 h 3941773"/>
                  <a:gd name="connsiteX6" fmla="*/ 1034316 w 1837695"/>
                  <a:gd name="connsiteY6" fmla="*/ 3728593 h 3941773"/>
                  <a:gd name="connsiteX7" fmla="*/ 956935 w 1837695"/>
                  <a:gd name="connsiteY7" fmla="*/ 3684173 h 3941773"/>
                  <a:gd name="connsiteX8" fmla="*/ 948540 w 1837695"/>
                  <a:gd name="connsiteY8" fmla="*/ 3573777 h 3941773"/>
                  <a:gd name="connsiteX9" fmla="*/ 209264 w 1837695"/>
                  <a:gd name="connsiteY9" fmla="*/ 1805490 h 3941773"/>
                  <a:gd name="connsiteX10" fmla="*/ 0 w 1837695"/>
                  <a:gd name="connsiteY10" fmla="*/ 1575242 h 3941773"/>
                  <a:gd name="connsiteX11" fmla="*/ 22357 w 1837695"/>
                  <a:gd name="connsiteY11" fmla="*/ 1472097 h 3941773"/>
                  <a:gd name="connsiteX12" fmla="*/ 1837695 w 1837695"/>
                  <a:gd name="connsiteY12" fmla="*/ 0 h 3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695" h="3941773">
                    <a:moveTo>
                      <a:pt x="1837695" y="0"/>
                    </a:moveTo>
                    <a:lnTo>
                      <a:pt x="1837695" y="1486148"/>
                    </a:lnTo>
                    <a:cubicBezTo>
                      <a:pt x="1643872" y="1526776"/>
                      <a:pt x="1480792" y="1679040"/>
                      <a:pt x="1441872" y="1873173"/>
                    </a:cubicBezTo>
                    <a:cubicBezTo>
                      <a:pt x="1388150" y="2141161"/>
                      <a:pt x="1569759" y="2401903"/>
                      <a:pt x="1837695" y="2455625"/>
                    </a:cubicBezTo>
                    <a:lnTo>
                      <a:pt x="1837695" y="3941773"/>
                    </a:lnTo>
                    <a:cubicBezTo>
                      <a:pt x="1757252" y="3937918"/>
                      <a:pt x="1677125" y="3929145"/>
                      <a:pt x="1597753" y="3915498"/>
                    </a:cubicBezTo>
                    <a:cubicBezTo>
                      <a:pt x="1396311" y="3880867"/>
                      <a:pt x="1207284" y="3816847"/>
                      <a:pt x="1034316" y="3728593"/>
                    </a:cubicBezTo>
                    <a:lnTo>
                      <a:pt x="956935" y="3684173"/>
                    </a:lnTo>
                    <a:lnTo>
                      <a:pt x="948540" y="3573777"/>
                    </a:lnTo>
                    <a:cubicBezTo>
                      <a:pt x="880690" y="2905671"/>
                      <a:pt x="614285" y="2296262"/>
                      <a:pt x="209264" y="1805490"/>
                    </a:cubicBezTo>
                    <a:lnTo>
                      <a:pt x="0" y="1575242"/>
                    </a:lnTo>
                    <a:lnTo>
                      <a:pt x="22357" y="1472097"/>
                    </a:lnTo>
                    <a:cubicBezTo>
                      <a:pt x="234563" y="665888"/>
                      <a:pt x="961029" y="50510"/>
                      <a:pt x="183769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7" name="Freeform: Shape 26">
                <a:extLst>
                  <a:ext uri="{FF2B5EF4-FFF2-40B4-BE49-F238E27FC236}">
                    <a16:creationId xmlns:a16="http://schemas.microsoft.com/office/drawing/2014/main" id="{C0851A4B-345A-8BC5-E27B-F6817C0B3FA5}"/>
                  </a:ext>
                </a:extLst>
              </p:cNvPr>
              <p:cNvSpPr/>
              <p:nvPr userDrawn="1"/>
            </p:nvSpPr>
            <p:spPr>
              <a:xfrm>
                <a:off x="-6189992" y="5174563"/>
                <a:ext cx="6624673" cy="4560172"/>
              </a:xfrm>
              <a:custGeom>
                <a:avLst/>
                <a:gdLst>
                  <a:gd name="connsiteX0" fmla="*/ 3312337 w 6624673"/>
                  <a:gd name="connsiteY0" fmla="*/ 0 h 4560172"/>
                  <a:gd name="connsiteX1" fmla="*/ 5654513 w 6624673"/>
                  <a:gd name="connsiteY1" fmla="*/ 970161 h 4560172"/>
                  <a:gd name="connsiteX2" fmla="*/ 5659033 w 6624673"/>
                  <a:gd name="connsiteY2" fmla="*/ 975135 h 4560172"/>
                  <a:gd name="connsiteX3" fmla="*/ 5645913 w 6624673"/>
                  <a:gd name="connsiteY3" fmla="*/ 1035665 h 4560172"/>
                  <a:gd name="connsiteX4" fmla="*/ 6525869 w 6624673"/>
                  <a:gd name="connsiteY4" fmla="*/ 3032346 h 4560172"/>
                  <a:gd name="connsiteX5" fmla="*/ 6615969 w 6624673"/>
                  <a:gd name="connsiteY5" fmla="*/ 3084066 h 4560172"/>
                  <a:gd name="connsiteX6" fmla="*/ 6620365 w 6624673"/>
                  <a:gd name="connsiteY6" fmla="*/ 3141885 h 4560172"/>
                  <a:gd name="connsiteX7" fmla="*/ 6624673 w 6624673"/>
                  <a:gd name="connsiteY7" fmla="*/ 3312337 h 4560172"/>
                  <a:gd name="connsiteX8" fmla="*/ 6475757 w 6624673"/>
                  <a:gd name="connsiteY8" fmla="*/ 4297325 h 4560172"/>
                  <a:gd name="connsiteX9" fmla="*/ 6379553 w 6624673"/>
                  <a:gd name="connsiteY9" fmla="*/ 4560172 h 4560172"/>
                  <a:gd name="connsiteX10" fmla="*/ 245120 w 6624673"/>
                  <a:gd name="connsiteY10" fmla="*/ 4560172 h 4560172"/>
                  <a:gd name="connsiteX11" fmla="*/ 148916 w 6624673"/>
                  <a:gd name="connsiteY11" fmla="*/ 4297325 h 4560172"/>
                  <a:gd name="connsiteX12" fmla="*/ 0 w 6624673"/>
                  <a:gd name="connsiteY12" fmla="*/ 3312337 h 4560172"/>
                  <a:gd name="connsiteX13" fmla="*/ 3312337 w 6624673"/>
                  <a:gd name="connsiteY13" fmla="*/ 0 h 45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4673" h="4560172">
                    <a:moveTo>
                      <a:pt x="3312337" y="0"/>
                    </a:moveTo>
                    <a:cubicBezTo>
                      <a:pt x="4227014" y="0"/>
                      <a:pt x="5055097" y="370746"/>
                      <a:pt x="5654513" y="970161"/>
                    </a:cubicBezTo>
                    <a:lnTo>
                      <a:pt x="5659033" y="975135"/>
                    </a:lnTo>
                    <a:lnTo>
                      <a:pt x="5645913" y="1035665"/>
                    </a:lnTo>
                    <a:cubicBezTo>
                      <a:pt x="5507389" y="1841434"/>
                      <a:pt x="5878441" y="2617002"/>
                      <a:pt x="6525869" y="3032346"/>
                    </a:cubicBezTo>
                    <a:lnTo>
                      <a:pt x="6615969" y="3084066"/>
                    </a:lnTo>
                    <a:lnTo>
                      <a:pt x="6620365" y="3141885"/>
                    </a:lnTo>
                    <a:cubicBezTo>
                      <a:pt x="6623225" y="3198341"/>
                      <a:pt x="6624673" y="3255170"/>
                      <a:pt x="6624673" y="3312337"/>
                    </a:cubicBezTo>
                    <a:cubicBezTo>
                      <a:pt x="6624673" y="3655341"/>
                      <a:pt x="6572537" y="3986167"/>
                      <a:pt x="6475757" y="4297325"/>
                    </a:cubicBezTo>
                    <a:lnTo>
                      <a:pt x="6379553" y="4560172"/>
                    </a:lnTo>
                    <a:lnTo>
                      <a:pt x="245120" y="4560172"/>
                    </a:lnTo>
                    <a:lnTo>
                      <a:pt x="148916" y="4297325"/>
                    </a:lnTo>
                    <a:cubicBezTo>
                      <a:pt x="52136" y="3986167"/>
                      <a:pt x="0" y="3655341"/>
                      <a:pt x="0" y="3312337"/>
                    </a:cubicBezTo>
                    <a:cubicBezTo>
                      <a:pt x="0" y="1482984"/>
                      <a:pt x="1482984" y="0"/>
                      <a:pt x="331233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2446" y="5625449"/>
              <a:ext cx="3278227" cy="618534"/>
            </a:xfrm>
            <a:prstGeom prst="rect">
              <a:avLst/>
            </a:prstGeom>
          </p:spPr>
        </p:pic>
      </p:grpSp>
      <p:sp>
        <p:nvSpPr>
          <p:cNvPr id="11" name="Title 1">
            <a:extLst>
              <a:ext uri="{FF2B5EF4-FFF2-40B4-BE49-F238E27FC236}">
                <a16:creationId xmlns:a16="http://schemas.microsoft.com/office/drawing/2014/main" id="{4E702637-04A1-642E-EE76-EFE6F47C676E}"/>
              </a:ext>
            </a:extLst>
          </p:cNvPr>
          <p:cNvSpPr>
            <a:spLocks noGrp="1"/>
          </p:cNvSpPr>
          <p:nvPr>
            <p:ph type="title" hasCustomPrompt="1"/>
          </p:nvPr>
        </p:nvSpPr>
        <p:spPr>
          <a:xfrm>
            <a:off x="654050" y="763270"/>
            <a:ext cx="8535670" cy="2987675"/>
          </a:xfrm>
          <a:prstGeom prst="rect">
            <a:avLst/>
          </a:prstGeom>
          <a:ln>
            <a:noFill/>
          </a:ln>
        </p:spPr>
        <p:txBody>
          <a:bodyPr anchor="t">
            <a:noAutofit/>
          </a:bodyPr>
          <a:lstStyle>
            <a:lvl1pPr>
              <a:lnSpc>
                <a:spcPct val="100000"/>
              </a:lnSpc>
              <a:defRPr sz="5000">
                <a:solidFill>
                  <a:schemeClr val="accent1"/>
                </a:solidFill>
              </a:defRPr>
            </a:lvl1pPr>
          </a:lstStyle>
          <a:p>
            <a:r>
              <a:rPr lang="en-GB" dirty="0"/>
              <a:t>Click to add content</a:t>
            </a:r>
          </a:p>
        </p:txBody>
      </p:sp>
      <p:sp>
        <p:nvSpPr>
          <p:cNvPr id="30" name="TextBox 29">
            <a:extLst>
              <a:ext uri="{FF2B5EF4-FFF2-40B4-BE49-F238E27FC236}">
                <a16:creationId xmlns:a16="http://schemas.microsoft.com/office/drawing/2014/main" id="{5D510711-6FC1-9522-B201-EA0FF1D9FEF7}"/>
              </a:ext>
            </a:extLst>
          </p:cNvPr>
          <p:cNvSpPr txBox="1"/>
          <p:nvPr userDrawn="1"/>
        </p:nvSpPr>
        <p:spPr>
          <a:xfrm>
            <a:off x="733072" y="5269605"/>
            <a:ext cx="6118860" cy="892552"/>
          </a:xfrm>
          <a:prstGeom prst="rect">
            <a:avLst/>
          </a:prstGeom>
          <a:noFill/>
        </p:spPr>
        <p:txBody>
          <a:bodyPr wrap="square">
            <a:spAutoFit/>
          </a:bodyPr>
          <a:lstStyle/>
          <a:p>
            <a:pPr lvl="0"/>
            <a:r>
              <a:rPr lang="en-US" sz="2600" b="1" u="none" dirty="0">
                <a:solidFill>
                  <a:schemeClr val="tx2"/>
                </a:solidFill>
              </a:rPr>
              <a:t>www.discovercreative.careers</a:t>
            </a:r>
            <a:br>
              <a:rPr lang="en-US" sz="2600" b="1" u="none" dirty="0">
                <a:solidFill>
                  <a:schemeClr val="tx2"/>
                </a:solidFill>
              </a:rPr>
            </a:br>
            <a:r>
              <a:rPr lang="en-GB" sz="2600" b="1" u="none" kern="1200" dirty="0">
                <a:solidFill>
                  <a:schemeClr val="tx2"/>
                </a:solidFill>
                <a:latin typeface="+mn-lt"/>
                <a:ea typeface="+mn-ea"/>
                <a:cs typeface="+mn-cs"/>
              </a:rPr>
              <a:t>#DiscoverCreativeCareers</a:t>
            </a:r>
            <a:endParaRPr lang="en-US" sz="2600" b="1" u="none" kern="1200" dirty="0">
              <a:solidFill>
                <a:schemeClr val="tx2"/>
              </a:solidFill>
              <a:latin typeface="+mn-lt"/>
              <a:ea typeface="+mn-ea"/>
              <a:cs typeface="+mn-cs"/>
            </a:endParaRPr>
          </a:p>
        </p:txBody>
      </p:sp>
    </p:spTree>
    <p:extLst>
      <p:ext uri="{BB962C8B-B14F-4D97-AF65-F5344CB8AC3E}">
        <p14:creationId xmlns:p14="http://schemas.microsoft.com/office/powerpoint/2010/main" val="247766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accel="20000" decel="6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25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ext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115747"/>
            <a:ext cx="12192000" cy="6973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807C011-3755-F294-3CA3-AC2DA2DF9A4B}"/>
              </a:ext>
            </a:extLst>
          </p:cNvPr>
          <p:cNvSpPr/>
          <p:nvPr userDrawn="1"/>
        </p:nvSpPr>
        <p:spPr>
          <a:xfrm>
            <a:off x="696410" y="1451794"/>
            <a:ext cx="10799180" cy="474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39" y="605790"/>
            <a:ext cx="10891247" cy="528529"/>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1333715" y="3149762"/>
            <a:ext cx="4870315" cy="2645171"/>
          </a:xfrm>
          <a:prstGeom prst="rect">
            <a:avLst/>
          </a:prstGeom>
        </p:spPr>
        <p:txBody>
          <a:bodyPr anchor="t"/>
          <a:lstStyle>
            <a:lvl1pPr marL="0" indent="0" algn="l">
              <a:buSzPct val="90000"/>
              <a:buFont typeface="Arial" panose="020B0604020202020204" pitchFamily="34" charset="0"/>
              <a:buNone/>
              <a:defRPr sz="2200" b="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
        <p:nvSpPr>
          <p:cNvPr id="6" name="Picture Placeholder 14">
            <a:extLst>
              <a:ext uri="{FF2B5EF4-FFF2-40B4-BE49-F238E27FC236}">
                <a16:creationId xmlns:a16="http://schemas.microsoft.com/office/drawing/2014/main" id="{694039B8-8161-3032-2C90-AE577DA60A2A}"/>
              </a:ext>
            </a:extLst>
          </p:cNvPr>
          <p:cNvSpPr>
            <a:spLocks noGrp="1"/>
          </p:cNvSpPr>
          <p:nvPr>
            <p:ph type="pic" sz="quarter" idx="11" hasCustomPrompt="1"/>
          </p:nvPr>
        </p:nvSpPr>
        <p:spPr>
          <a:xfrm>
            <a:off x="1381750" y="1952572"/>
            <a:ext cx="919941" cy="794748"/>
          </a:xfrm>
          <a:prstGeom prst="rect">
            <a:avLst/>
          </a:prstGeom>
        </p:spPr>
        <p:txBody>
          <a:bodyPr/>
          <a:lstStyle>
            <a:lvl1pPr marL="0" indent="0" algn="ctr">
              <a:buNone/>
              <a:defRPr sz="2000">
                <a:solidFill>
                  <a:schemeClr val="tx2"/>
                </a:solidFill>
              </a:defRPr>
            </a:lvl1pPr>
          </a:lstStyle>
          <a:p>
            <a:r>
              <a:rPr lang="en-GB" dirty="0"/>
              <a:t>Insert  icon</a:t>
            </a:r>
          </a:p>
        </p:txBody>
      </p:sp>
      <p:sp>
        <p:nvSpPr>
          <p:cNvPr id="8" name="Picture Placeholder 5">
            <a:extLst>
              <a:ext uri="{FF2B5EF4-FFF2-40B4-BE49-F238E27FC236}">
                <a16:creationId xmlns:a16="http://schemas.microsoft.com/office/drawing/2014/main" id="{6DE1972F-365D-1436-F7B0-A9ACB2832EB7}"/>
              </a:ext>
            </a:extLst>
          </p:cNvPr>
          <p:cNvSpPr>
            <a:spLocks noGrp="1"/>
          </p:cNvSpPr>
          <p:nvPr>
            <p:ph type="pic" sz="quarter" idx="12" hasCustomPrompt="1"/>
          </p:nvPr>
        </p:nvSpPr>
        <p:spPr>
          <a:xfrm>
            <a:off x="7040880" y="1453293"/>
            <a:ext cx="4459252" cy="4749285"/>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solidFill>
            <a:schemeClr val="bg2">
              <a:alpha val="58000"/>
            </a:schemeClr>
          </a:solidFill>
        </p:spPr>
        <p:txBody>
          <a:bodyPr wrap="square" bIns="1188000" anchor="ctr">
            <a:noAutofit/>
          </a:bodyPr>
          <a:lstStyle>
            <a:lvl1pPr marL="0" indent="0" algn="ctr">
              <a:buNone/>
              <a:defRPr sz="2000">
                <a:solidFill>
                  <a:schemeClr val="tx2"/>
                </a:solidFill>
              </a:defRPr>
            </a:lvl1pPr>
          </a:lstStyle>
          <a:p>
            <a:r>
              <a:rPr lang="en-GB" dirty="0"/>
              <a:t>Insert image</a:t>
            </a:r>
            <a:br>
              <a:rPr lang="en-GB" dirty="0"/>
            </a:br>
            <a:r>
              <a:rPr lang="en-GB" dirty="0"/>
              <a:t>(overlay optional)</a:t>
            </a:r>
            <a:br>
              <a:rPr lang="en-GB" dirty="0"/>
            </a:br>
            <a:endParaRPr lang="en-GB" dirty="0"/>
          </a:p>
        </p:txBody>
      </p:sp>
    </p:spTree>
    <p:extLst>
      <p:ext uri="{BB962C8B-B14F-4D97-AF65-F5344CB8AC3E}">
        <p14:creationId xmlns:p14="http://schemas.microsoft.com/office/powerpoint/2010/main" val="2583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04BF5-96AD-E21A-8438-E2B07F280085}"/>
              </a:ext>
            </a:extLst>
          </p:cNvPr>
          <p:cNvSpPr/>
          <p:nvPr userDrawn="1"/>
        </p:nvSpPr>
        <p:spPr>
          <a:xfrm>
            <a:off x="0" y="6217920"/>
            <a:ext cx="1219200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8A458B71-F033-698E-9EFB-E782D694488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7290" y="6450151"/>
            <a:ext cx="1240204" cy="234000"/>
          </a:xfrm>
          <a:prstGeom prst="rect">
            <a:avLst/>
          </a:prstGeom>
        </p:spPr>
      </p:pic>
      <p:sp>
        <p:nvSpPr>
          <p:cNvPr id="3" name="Title 1">
            <a:extLst>
              <a:ext uri="{FF2B5EF4-FFF2-40B4-BE49-F238E27FC236}">
                <a16:creationId xmlns:a16="http://schemas.microsoft.com/office/drawing/2014/main" id="{073ACE08-FF9B-6D8B-BECB-DB71494B6BC3}"/>
              </a:ext>
            </a:extLst>
          </p:cNvPr>
          <p:cNvSpPr>
            <a:spLocks noGrp="1"/>
          </p:cNvSpPr>
          <p:nvPr>
            <p:ph type="title" hasCustomPrompt="1"/>
          </p:nvPr>
        </p:nvSpPr>
        <p:spPr>
          <a:xfrm>
            <a:off x="590840" y="605790"/>
            <a:ext cx="7519670" cy="1141730"/>
          </a:xfrm>
          <a:prstGeom prst="rect">
            <a:avLst/>
          </a:prstGeom>
        </p:spPr>
        <p:txBody>
          <a:bodyPr anchor="t">
            <a:noAutofit/>
          </a:bodyPr>
          <a:lstStyle>
            <a:lvl1pPr>
              <a:defRPr sz="3800">
                <a:solidFill>
                  <a:schemeClr val="tx2"/>
                </a:solidFill>
              </a:defRPr>
            </a:lvl1pPr>
          </a:lstStyle>
          <a:p>
            <a:r>
              <a:rPr lang="en-US" dirty="0"/>
              <a:t>Insert title</a:t>
            </a:r>
            <a:endParaRPr lang="en-GB" dirty="0"/>
          </a:p>
        </p:txBody>
      </p:sp>
      <p:sp>
        <p:nvSpPr>
          <p:cNvPr id="12" name="Text Placeholder 11">
            <a:extLst>
              <a:ext uri="{FF2B5EF4-FFF2-40B4-BE49-F238E27FC236}">
                <a16:creationId xmlns:a16="http://schemas.microsoft.com/office/drawing/2014/main" id="{AB665C2F-7CF9-F66D-2218-1519AC5AFCBC}"/>
              </a:ext>
            </a:extLst>
          </p:cNvPr>
          <p:cNvSpPr>
            <a:spLocks noGrp="1"/>
          </p:cNvSpPr>
          <p:nvPr>
            <p:ph type="body" sz="quarter" idx="10" hasCustomPrompt="1"/>
          </p:nvPr>
        </p:nvSpPr>
        <p:spPr>
          <a:xfrm>
            <a:off x="605073" y="2353310"/>
            <a:ext cx="8043012" cy="3275330"/>
          </a:xfrm>
          <a:prstGeom prst="rect">
            <a:avLst/>
          </a:prstGeom>
        </p:spPr>
        <p:txBody>
          <a:bodyPr/>
          <a:lstStyle>
            <a:lvl1pPr marL="288000" indent="-288000">
              <a:buSzPct val="90000"/>
              <a:buFontTx/>
              <a:buBlip>
                <a:blip r:embed="rId4"/>
              </a:buBlip>
              <a:defRPr sz="2000"/>
            </a:lvl1pPr>
            <a:lvl2pPr marL="288000" indent="-288000">
              <a:buSzPct val="90000"/>
              <a:buFontTx/>
              <a:buNone/>
              <a:defRPr sz="2100"/>
            </a:lvl2pPr>
            <a:lvl3pPr marL="1143000" indent="-228600">
              <a:buFontTx/>
              <a:buBlip>
                <a:blip r:embed="rId4"/>
              </a:buBlip>
              <a:defRPr sz="1400"/>
            </a:lvl3pPr>
            <a:lvl4pPr marL="1600200" indent="-228600">
              <a:buFontTx/>
              <a:buBlip>
                <a:blip r:embed="rId4"/>
              </a:buBlip>
              <a:defRPr sz="1200"/>
            </a:lvl4pPr>
            <a:lvl5pPr marL="2057400" indent="-228600">
              <a:buFontTx/>
              <a:buBlip>
                <a:blip r:embed="rId4"/>
              </a:buBlip>
              <a:defRPr sz="1200"/>
            </a:lvl5pPr>
          </a:lstStyle>
          <a:p>
            <a:pPr lvl="0"/>
            <a:r>
              <a:rPr lang="en-US" dirty="0"/>
              <a:t>Click to insert text</a:t>
            </a:r>
            <a:endParaRPr lang="en-GB" dirty="0"/>
          </a:p>
        </p:txBody>
      </p:sp>
    </p:spTree>
    <p:extLst>
      <p:ext uri="{BB962C8B-B14F-4D97-AF65-F5344CB8AC3E}">
        <p14:creationId xmlns:p14="http://schemas.microsoft.com/office/powerpoint/2010/main" val="190035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077251"/>
      </p:ext>
    </p:extLst>
  </p:cSld>
  <p:clrMap bg1="lt1" tx1="dk1" bg2="lt2" tx2="dk2" accent1="accent1" accent2="accent2" accent3="accent3" accent4="accent4" accent5="accent5" accent6="accent6" hlink="hlink" folHlink="folHlink"/>
  <p:sldLayoutIdLst>
    <p:sldLayoutId id="2147483648" r:id="rId1"/>
    <p:sldLayoutId id="2147483711" r:id="rId2"/>
    <p:sldLayoutId id="2147483714" r:id="rId3"/>
    <p:sldLayoutId id="2147483715" r:id="rId4"/>
    <p:sldLayoutId id="2147483716" r:id="rId5"/>
    <p:sldLayoutId id="2147483712" r:id="rId6"/>
    <p:sldLayoutId id="2147483713" r:id="rId7"/>
    <p:sldLayoutId id="214748372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037105"/>
      </p:ext>
    </p:extLst>
  </p:cSld>
  <p:clrMap bg1="lt1" tx1="dk1" bg2="lt2" tx2="dk2" accent1="accent1" accent2="accent2" accent3="accent3" accent4="accent4" accent5="accent5" accent6="accent6" hlink="hlink" folHlink="folHlink"/>
  <p:sldLayoutIdLst>
    <p:sldLayoutId id="2147483696" r:id="rId1"/>
    <p:sldLayoutId id="2147483681" r:id="rId2"/>
    <p:sldLayoutId id="2147483695" r:id="rId3"/>
    <p:sldLayoutId id="2147483698" r:id="rId4"/>
    <p:sldLayoutId id="2147483699" r:id="rId5"/>
    <p:sldLayoutId id="2147483708" r:id="rId6"/>
    <p:sldLayoutId id="2147483709" r:id="rId7"/>
    <p:sldLayoutId id="214748372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94492"/>
      </p:ext>
    </p:extLst>
  </p:cSld>
  <p:clrMap bg1="lt1" tx1="dk1" bg2="lt2" tx2="dk2" accent1="accent1" accent2="accent2" accent3="accent3" accent4="accent4" accent5="accent5" accent6="accent6" hlink="hlink" folHlink="folHlink"/>
  <p:sldLayoutIdLst>
    <p:sldLayoutId id="2147483701" r:id="rId1"/>
    <p:sldLayoutId id="2147483706" r:id="rId2"/>
    <p:sldLayoutId id="214748370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226721"/>
      </p:ext>
    </p:extLst>
  </p:cSld>
  <p:clrMap bg1="lt1" tx1="dk1" bg2="lt2" tx2="dk2" accent1="accent1" accent2="accent2" accent3="accent3" accent4="accent4" accent5="accent5" accent6="accent6" hlink="hlink" folHlink="folHlink"/>
  <p:sldLayoutIdLst>
    <p:sldLayoutId id="2147483718" r:id="rId1"/>
    <p:sldLayoutId id="214748371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22.sv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up of a black background&#10;&#10;AI-generated content may be incorrect.">
            <a:extLst>
              <a:ext uri="{FF2B5EF4-FFF2-40B4-BE49-F238E27FC236}">
                <a16:creationId xmlns:a16="http://schemas.microsoft.com/office/drawing/2014/main" id="{4A586EDC-E21D-4B2F-5258-7F85DDB86AEA}"/>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66444" r="-20707" b="-1468"/>
          <a:stretch>
            <a:fillRect/>
          </a:stretch>
        </p:blipFill>
        <p:spPr>
          <a:xfrm>
            <a:off x="820119" y="4956464"/>
            <a:ext cx="3876571" cy="1189316"/>
          </a:xfrm>
        </p:spPr>
      </p:pic>
    </p:spTree>
    <p:extLst>
      <p:ext uri="{BB962C8B-B14F-4D97-AF65-F5344CB8AC3E}">
        <p14:creationId xmlns:p14="http://schemas.microsoft.com/office/powerpoint/2010/main" val="82367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B320-D607-11F8-746B-C72B44EF9A02}"/>
              </a:ext>
            </a:extLst>
          </p:cNvPr>
          <p:cNvSpPr>
            <a:spLocks noGrp="1"/>
          </p:cNvSpPr>
          <p:nvPr>
            <p:ph type="title"/>
          </p:nvPr>
        </p:nvSpPr>
        <p:spPr>
          <a:xfrm>
            <a:off x="590841" y="161290"/>
            <a:ext cx="5236628" cy="665072"/>
          </a:xfrm>
        </p:spPr>
        <p:txBody>
          <a:bodyPr/>
          <a:lstStyle/>
          <a:p>
            <a:r>
              <a:rPr lang="en-GB" dirty="0"/>
              <a:t>Diary of an artist</a:t>
            </a:r>
          </a:p>
        </p:txBody>
      </p:sp>
      <p:sp>
        <p:nvSpPr>
          <p:cNvPr id="3" name="Text Placeholder 2">
            <a:extLst>
              <a:ext uri="{FF2B5EF4-FFF2-40B4-BE49-F238E27FC236}">
                <a16:creationId xmlns:a16="http://schemas.microsoft.com/office/drawing/2014/main" id="{C77F137C-F0F9-F00F-3CD3-BE32E3799105}"/>
              </a:ext>
            </a:extLst>
          </p:cNvPr>
          <p:cNvSpPr>
            <a:spLocks noGrp="1"/>
          </p:cNvSpPr>
          <p:nvPr>
            <p:ph type="body" sz="quarter" idx="10"/>
          </p:nvPr>
        </p:nvSpPr>
        <p:spPr>
          <a:xfrm>
            <a:off x="590841" y="1016862"/>
            <a:ext cx="5505159" cy="5203126"/>
          </a:xfrm>
        </p:spPr>
        <p:txBody>
          <a:bodyPr/>
          <a:lstStyle/>
          <a:p>
            <a:pPr marL="0" indent="0">
              <a:lnSpc>
                <a:spcPct val="107000"/>
              </a:lnSpc>
              <a:spcAft>
                <a:spcPts val="800"/>
              </a:spcAft>
              <a:buNone/>
            </a:pPr>
            <a:r>
              <a:rPr lang="en-US" sz="2400" kern="100" dirty="0">
                <a:effectLst/>
                <a:ea typeface="Aptos" panose="020B0004020202020204" pitchFamily="34" charset="0"/>
                <a:cs typeface="Times New Roman" panose="02020603050405020304" pitchFamily="18" charset="0"/>
              </a:rPr>
              <a:t>You are an artist. You are currently working on </a:t>
            </a:r>
            <a:r>
              <a:rPr lang="en-US" sz="2400" kern="100" dirty="0">
                <a:ea typeface="Aptos" panose="020B0004020202020204" pitchFamily="34" charset="0"/>
                <a:cs typeface="Times New Roman" panose="02020603050405020304" pitchFamily="18" charset="0"/>
              </a:rPr>
              <a:t>three</a:t>
            </a:r>
            <a:r>
              <a:rPr lang="en-US" sz="2400" kern="100" dirty="0">
                <a:effectLst/>
                <a:ea typeface="Aptos" panose="020B0004020202020204" pitchFamily="34" charset="0"/>
                <a:cs typeface="Times New Roman" panose="02020603050405020304" pitchFamily="18" charset="0"/>
              </a:rPr>
              <a:t> projects: a large painting that is a commission from a wealthy client, a smaller commission with a tight deadline, and your own pastel drawings for an art exhibition.</a:t>
            </a:r>
          </a:p>
          <a:p>
            <a:pPr marL="0" indent="0">
              <a:lnSpc>
                <a:spcPct val="107000"/>
              </a:lnSpc>
              <a:spcAft>
                <a:spcPts val="800"/>
              </a:spcAft>
              <a:buNone/>
            </a:pPr>
            <a:r>
              <a:rPr lang="en-US" sz="2400" kern="100" dirty="0">
                <a:effectLst/>
                <a:ea typeface="Aptos" panose="020B0004020202020204" pitchFamily="34" charset="0"/>
                <a:cs typeface="Times New Roman" panose="02020603050405020304" pitchFamily="18" charset="0"/>
              </a:rPr>
              <a:t>You have several tasks you need to work on over the next two days. You also have some fixed commitments in your diary.</a:t>
            </a:r>
          </a:p>
          <a:p>
            <a:pPr marL="0" indent="0">
              <a:lnSpc>
                <a:spcPct val="107000"/>
              </a:lnSpc>
              <a:spcAft>
                <a:spcPts val="800"/>
              </a:spcAft>
              <a:buNone/>
            </a:pPr>
            <a:r>
              <a:rPr lang="en-US" sz="2400" kern="100" dirty="0">
                <a:effectLst/>
                <a:ea typeface="Aptos" panose="020B0004020202020204" pitchFamily="34" charset="0"/>
                <a:cs typeface="Times New Roman" panose="02020603050405020304" pitchFamily="18" charset="0"/>
              </a:rPr>
              <a:t>Plan your diary on your Activity Sheets. </a:t>
            </a:r>
            <a:endParaRPr lang="en-GB" sz="2400" kern="100" dirty="0">
              <a:effectLst/>
              <a:ea typeface="Aptos" panose="020B0004020202020204" pitchFamily="34" charset="0"/>
              <a:cs typeface="Times New Roman" panose="02020603050405020304" pitchFamily="18" charset="0"/>
            </a:endParaRPr>
          </a:p>
        </p:txBody>
      </p:sp>
      <p:pic>
        <p:nvPicPr>
          <p:cNvPr id="6" name="Picture Placeholder 5" descr="Artist with paintbrush seated at table in front of painted canvases on easels">
            <a:extLst>
              <a:ext uri="{FF2B5EF4-FFF2-40B4-BE49-F238E27FC236}">
                <a16:creationId xmlns:a16="http://schemas.microsoft.com/office/drawing/2014/main" id="{E867E6AF-DA80-26EF-EB61-8F796A5BFF4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43482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D2C08-E2B7-FED7-7FDE-BD3B87B0F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21AC8-D346-00AE-144E-F46DA6182C2E}"/>
              </a:ext>
            </a:extLst>
          </p:cNvPr>
          <p:cNvSpPr>
            <a:spLocks noGrp="1"/>
          </p:cNvSpPr>
          <p:nvPr>
            <p:ph type="title"/>
          </p:nvPr>
        </p:nvSpPr>
        <p:spPr>
          <a:xfrm>
            <a:off x="404860" y="299838"/>
            <a:ext cx="5080756" cy="1590385"/>
          </a:xfrm>
        </p:spPr>
        <p:txBody>
          <a:bodyPr anchor="t">
            <a:normAutofit/>
          </a:bodyPr>
          <a:lstStyle/>
          <a:p>
            <a:r>
              <a:rPr lang="en-GB" dirty="0"/>
              <a:t>Freelance quiz</a:t>
            </a:r>
          </a:p>
        </p:txBody>
      </p:sp>
      <p:sp>
        <p:nvSpPr>
          <p:cNvPr id="3" name="Text Placeholder 2">
            <a:extLst>
              <a:ext uri="{FF2B5EF4-FFF2-40B4-BE49-F238E27FC236}">
                <a16:creationId xmlns:a16="http://schemas.microsoft.com/office/drawing/2014/main" id="{789CD682-3458-E660-D0C3-5D5D9140E836}"/>
              </a:ext>
            </a:extLst>
          </p:cNvPr>
          <p:cNvSpPr>
            <a:spLocks noGrp="1"/>
          </p:cNvSpPr>
          <p:nvPr>
            <p:ph type="body" sz="quarter" idx="10"/>
          </p:nvPr>
        </p:nvSpPr>
        <p:spPr>
          <a:xfrm>
            <a:off x="256360" y="1095030"/>
            <a:ext cx="5759429" cy="3914919"/>
          </a:xfrm>
        </p:spPr>
        <p:txBody>
          <a:bodyPr>
            <a:noAutofit/>
          </a:bodyPr>
          <a:lstStyle/>
          <a:p>
            <a:pPr>
              <a:spcAft>
                <a:spcPts val="800"/>
              </a:spcAft>
            </a:pPr>
            <a:r>
              <a:rPr lang="en-GB" sz="2200" kern="100" dirty="0">
                <a:effectLst/>
              </a:rPr>
              <a:t>Many artists are freelancers. This means they are self-employed and are only paid when they sell an artwork or complete a commission.</a:t>
            </a:r>
          </a:p>
          <a:p>
            <a:r>
              <a:rPr lang="en-US" sz="2200" dirty="0"/>
              <a:t>They might have several projects that they are working on at the same time.</a:t>
            </a:r>
          </a:p>
          <a:p>
            <a:r>
              <a:rPr lang="en-US" sz="2200" dirty="0"/>
              <a:t>Artists often have other employment to supplement their income.</a:t>
            </a:r>
          </a:p>
          <a:p>
            <a:r>
              <a:rPr lang="en-US" sz="2200" dirty="0"/>
              <a:t>They might run workshops in schools, art galleries, museums or libraries, or teach art students in colleges. </a:t>
            </a:r>
          </a:p>
        </p:txBody>
      </p:sp>
      <p:pic>
        <p:nvPicPr>
          <p:cNvPr id="10" name="Picture Placeholder 9" descr="Hands making clay pottery on wheel">
            <a:extLst>
              <a:ext uri="{FF2B5EF4-FFF2-40B4-BE49-F238E27FC236}">
                <a16:creationId xmlns:a16="http://schemas.microsoft.com/office/drawing/2014/main" id="{5BE5E761-8F4E-4C6B-31F5-0B1F8D86501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64533" y="10"/>
            <a:ext cx="5830351" cy="621997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noFill/>
        </p:spPr>
      </p:pic>
      <p:sp>
        <p:nvSpPr>
          <p:cNvPr id="4" name="Text Placeholder 2">
            <a:extLst>
              <a:ext uri="{FF2B5EF4-FFF2-40B4-BE49-F238E27FC236}">
                <a16:creationId xmlns:a16="http://schemas.microsoft.com/office/drawing/2014/main" id="{D82D4CF0-1890-39E4-7EE2-B840012E18B1}"/>
              </a:ext>
            </a:extLst>
          </p:cNvPr>
          <p:cNvSpPr txBox="1">
            <a:spLocks/>
          </p:cNvSpPr>
          <p:nvPr/>
        </p:nvSpPr>
        <p:spPr>
          <a:xfrm>
            <a:off x="256360" y="5243172"/>
            <a:ext cx="6937770" cy="942692"/>
          </a:xfrm>
          <a:prstGeom prst="rect">
            <a:avLst/>
          </a:prstGeom>
        </p:spPr>
        <p:txBody>
          <a:bodyPr/>
          <a:lstStyle>
            <a:lvl1pPr marL="288000" indent="-288000" algn="l" defTabSz="914400" rtl="0" eaLnBrk="1" latinLnBrk="0" hangingPunct="1">
              <a:lnSpc>
                <a:spcPct val="90000"/>
              </a:lnSpc>
              <a:spcBef>
                <a:spcPts val="1000"/>
              </a:spcBef>
              <a:buSzPct val="90000"/>
              <a:buFontTx/>
              <a:buBlip>
                <a:blip r:embed="rId4"/>
              </a:buBlip>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500"/>
              </a:spcBef>
              <a:buSzPct val="90000"/>
              <a:buFontTx/>
              <a:buNone/>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Have you got what it takes to work as a freelancer? </a:t>
            </a:r>
          </a:p>
          <a:p>
            <a:pPr marL="0" indent="0">
              <a:buNone/>
            </a:pPr>
            <a:r>
              <a:rPr lang="en-US" sz="2200" dirty="0"/>
              <a:t>Take the </a:t>
            </a:r>
            <a:r>
              <a:rPr lang="en-US" sz="2200" b="1" dirty="0"/>
              <a:t>Freelance quiz </a:t>
            </a:r>
            <a:r>
              <a:rPr lang="en-US" sz="2200" dirty="0"/>
              <a:t>to find out!</a:t>
            </a:r>
            <a:endParaRPr lang="en-GB" sz="2200" dirty="0"/>
          </a:p>
        </p:txBody>
      </p:sp>
    </p:spTree>
    <p:extLst>
      <p:ext uri="{BB962C8B-B14F-4D97-AF65-F5344CB8AC3E}">
        <p14:creationId xmlns:p14="http://schemas.microsoft.com/office/powerpoint/2010/main" val="365398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3DE8-97C2-ACFE-EDE3-439C2C876C4F}"/>
              </a:ext>
            </a:extLst>
          </p:cNvPr>
          <p:cNvSpPr>
            <a:spLocks noGrp="1"/>
          </p:cNvSpPr>
          <p:nvPr>
            <p:ph type="title"/>
          </p:nvPr>
        </p:nvSpPr>
        <p:spPr>
          <a:xfrm>
            <a:off x="810093" y="801818"/>
            <a:ext cx="9045107" cy="634074"/>
          </a:xfrm>
        </p:spPr>
        <p:txBody>
          <a:bodyPr/>
          <a:lstStyle/>
          <a:p>
            <a:r>
              <a:rPr lang="en-GB" dirty="0"/>
              <a:t>To freelance or not to freelance?</a:t>
            </a:r>
          </a:p>
        </p:txBody>
      </p:sp>
      <p:sp>
        <p:nvSpPr>
          <p:cNvPr id="4" name="Text Placeholder 3">
            <a:extLst>
              <a:ext uri="{FF2B5EF4-FFF2-40B4-BE49-F238E27FC236}">
                <a16:creationId xmlns:a16="http://schemas.microsoft.com/office/drawing/2014/main" id="{FB3AE948-3F27-A062-0DBB-13296D037373}"/>
              </a:ext>
            </a:extLst>
          </p:cNvPr>
          <p:cNvSpPr>
            <a:spLocks noGrp="1"/>
          </p:cNvSpPr>
          <p:nvPr>
            <p:ph type="body" sz="quarter" idx="10"/>
          </p:nvPr>
        </p:nvSpPr>
        <p:spPr/>
        <p:txBody>
          <a:bodyPr/>
          <a:lstStyle/>
          <a:p>
            <a:r>
              <a:rPr lang="en-US" dirty="0"/>
              <a:t>There are 7.4 million people freelancing in the UK (either part or full time).</a:t>
            </a:r>
            <a:endParaRPr lang="en-GB" dirty="0"/>
          </a:p>
        </p:txBody>
      </p:sp>
      <p:sp>
        <p:nvSpPr>
          <p:cNvPr id="5" name="Text Placeholder 4">
            <a:extLst>
              <a:ext uri="{FF2B5EF4-FFF2-40B4-BE49-F238E27FC236}">
                <a16:creationId xmlns:a16="http://schemas.microsoft.com/office/drawing/2014/main" id="{60A681BA-B415-BB13-70F1-12039358F2F3}"/>
              </a:ext>
            </a:extLst>
          </p:cNvPr>
          <p:cNvSpPr>
            <a:spLocks noGrp="1"/>
          </p:cNvSpPr>
          <p:nvPr>
            <p:ph type="body" sz="quarter" idx="17"/>
          </p:nvPr>
        </p:nvSpPr>
        <p:spPr/>
        <p:txBody>
          <a:bodyPr/>
          <a:lstStyle/>
          <a:p>
            <a:r>
              <a:rPr lang="en-US" dirty="0"/>
              <a:t>Around 2.6 million people in the UK freelance full time for a living.</a:t>
            </a:r>
            <a:endParaRPr lang="en-GB" dirty="0"/>
          </a:p>
        </p:txBody>
      </p:sp>
      <p:sp>
        <p:nvSpPr>
          <p:cNvPr id="6" name="Text Placeholder 5">
            <a:extLst>
              <a:ext uri="{FF2B5EF4-FFF2-40B4-BE49-F238E27FC236}">
                <a16:creationId xmlns:a16="http://schemas.microsoft.com/office/drawing/2014/main" id="{61E21C8B-FA1E-0ABB-0E06-85F1BEB07F1D}"/>
              </a:ext>
            </a:extLst>
          </p:cNvPr>
          <p:cNvSpPr>
            <a:spLocks noGrp="1"/>
          </p:cNvSpPr>
          <p:nvPr>
            <p:ph type="body" sz="quarter" idx="19"/>
          </p:nvPr>
        </p:nvSpPr>
        <p:spPr/>
        <p:txBody>
          <a:bodyPr/>
          <a:lstStyle/>
          <a:p>
            <a:r>
              <a:rPr lang="en-US" dirty="0"/>
              <a:t>Freelancers contribute over £270 billion to the UK economy each year.</a:t>
            </a:r>
            <a:endParaRPr lang="en-GB" dirty="0"/>
          </a:p>
        </p:txBody>
      </p:sp>
      <p:pic>
        <p:nvPicPr>
          <p:cNvPr id="21" name="Picture Placeholder 20" descr="Exercising with trainer">
            <a:extLst>
              <a:ext uri="{FF2B5EF4-FFF2-40B4-BE49-F238E27FC236}">
                <a16:creationId xmlns:a16="http://schemas.microsoft.com/office/drawing/2014/main" id="{A0CA390C-A172-2B8C-9DA4-6F8DA4703238}"/>
              </a:ext>
            </a:extLst>
          </p:cNvPr>
          <p:cNvPicPr>
            <a:picLocks noGrp="1" noChangeAspect="1"/>
          </p:cNvPicPr>
          <p:nvPr>
            <p:ph type="pic" sz="quarter" idx="21"/>
          </p:nvPr>
        </p:nvPicPr>
        <p:blipFill>
          <a:blip r:embed="rId3" cstate="print">
            <a:extLst>
              <a:ext uri="{28A0092B-C50C-407E-A947-70E740481C1C}">
                <a14:useLocalDpi xmlns:a14="http://schemas.microsoft.com/office/drawing/2010/main" val="0"/>
              </a:ext>
            </a:extLst>
          </a:blip>
          <a:srcRect/>
          <a:stretch>
            <a:fillRect/>
          </a:stretch>
        </p:blipFill>
        <p:spPr>
          <a:xfrm>
            <a:off x="4682189" y="2158690"/>
            <a:ext cx="2736000" cy="1512000"/>
          </a:xfrm>
        </p:spPr>
      </p:pic>
      <p:pic>
        <p:nvPicPr>
          <p:cNvPr id="19" name="Picture Placeholder 18" descr="Man carrying packages">
            <a:extLst>
              <a:ext uri="{FF2B5EF4-FFF2-40B4-BE49-F238E27FC236}">
                <a16:creationId xmlns:a16="http://schemas.microsoft.com/office/drawing/2014/main" id="{84F427DC-6F04-4FE0-F5FB-5259E6DD8016}"/>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a:fillRect/>
          </a:stretch>
        </p:blipFill>
        <p:spPr/>
      </p:pic>
      <p:pic>
        <p:nvPicPr>
          <p:cNvPr id="17" name="Picture Placeholder 13" descr="Woman working on her laptop">
            <a:extLst>
              <a:ext uri="{FF2B5EF4-FFF2-40B4-BE49-F238E27FC236}">
                <a16:creationId xmlns:a16="http://schemas.microsoft.com/office/drawing/2014/main" id="{6E645BF7-46D3-2380-6622-A902EB7CD476}"/>
              </a:ext>
            </a:extLst>
          </p:cNvPr>
          <p:cNvPicPr>
            <a:picLocks noGrp="1" noChangeAspect="1"/>
          </p:cNvPicPr>
          <p:nvPr>
            <p:ph type="pic" sz="quarter" idx="20"/>
          </p:nvPr>
        </p:nvPicPr>
        <p:blipFill>
          <a:blip r:embed="rId5" cstate="print">
            <a:extLst>
              <a:ext uri="{28A0092B-C50C-407E-A947-70E740481C1C}">
                <a14:useLocalDpi xmlns:a14="http://schemas.microsoft.com/office/drawing/2010/main" val="0"/>
              </a:ext>
            </a:extLst>
          </a:blip>
          <a:srcRect/>
          <a:stretch>
            <a:fillRect/>
          </a:stretch>
        </p:blipFill>
        <p:spPr>
          <a:xfrm>
            <a:off x="8391000" y="2161689"/>
            <a:ext cx="2735262" cy="1511300"/>
          </a:xfrm>
        </p:spPr>
      </p:pic>
    </p:spTree>
    <p:extLst>
      <p:ext uri="{BB962C8B-B14F-4D97-AF65-F5344CB8AC3E}">
        <p14:creationId xmlns:p14="http://schemas.microsoft.com/office/powerpoint/2010/main" val="28181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F2D9E-E420-5B35-9A53-15FB7E171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7BB0A-E216-CA3C-B06F-E9B2C09CB420}"/>
              </a:ext>
            </a:extLst>
          </p:cNvPr>
          <p:cNvSpPr>
            <a:spLocks noGrp="1"/>
          </p:cNvSpPr>
          <p:nvPr>
            <p:ph type="title"/>
          </p:nvPr>
        </p:nvSpPr>
        <p:spPr>
          <a:xfrm>
            <a:off x="590840" y="605790"/>
            <a:ext cx="6956836" cy="528529"/>
          </a:xfrm>
        </p:spPr>
        <p:txBody>
          <a:bodyPr/>
          <a:lstStyle/>
          <a:p>
            <a:r>
              <a:rPr lang="en-GB" dirty="0"/>
              <a:t>Community art projects</a:t>
            </a:r>
          </a:p>
        </p:txBody>
      </p:sp>
      <p:pic>
        <p:nvPicPr>
          <p:cNvPr id="4" name="Picture Placeholder 3" descr="A mosaic art on a wall&#10;&#10;AI-generated content may be incorrect.">
            <a:extLst>
              <a:ext uri="{FF2B5EF4-FFF2-40B4-BE49-F238E27FC236}">
                <a16:creationId xmlns:a16="http://schemas.microsoft.com/office/drawing/2014/main" id="{199FCAE8-1DE4-F30D-8ADA-E919A9F2AC92}"/>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p:blipFill>
        <p:spPr>
          <a:xfrm>
            <a:off x="7040880" y="1453293"/>
            <a:ext cx="4459252" cy="4749285"/>
          </a:xfrm>
        </p:spPr>
      </p:pic>
      <p:sp>
        <p:nvSpPr>
          <p:cNvPr id="15" name="Text Placeholder 14">
            <a:extLst>
              <a:ext uri="{FF2B5EF4-FFF2-40B4-BE49-F238E27FC236}">
                <a16:creationId xmlns:a16="http://schemas.microsoft.com/office/drawing/2014/main" id="{54E0B045-CD93-758D-1767-37738F03C902}"/>
              </a:ext>
            </a:extLst>
          </p:cNvPr>
          <p:cNvSpPr>
            <a:spLocks noGrp="1"/>
          </p:cNvSpPr>
          <p:nvPr>
            <p:ph type="body" sz="quarter" idx="10"/>
          </p:nvPr>
        </p:nvSpPr>
        <p:spPr>
          <a:xfrm>
            <a:off x="1080388" y="1573287"/>
            <a:ext cx="5206112" cy="4509296"/>
          </a:xfrm>
        </p:spPr>
        <p:txBody>
          <a:bodyPr/>
          <a:lstStyle/>
          <a:p>
            <a:r>
              <a:rPr lang="en-US" sz="2400" dirty="0"/>
              <a:t>A community art project is a project that involves a community working together to create art. </a:t>
            </a:r>
          </a:p>
          <a:p>
            <a:r>
              <a:rPr lang="en-US" sz="2400" dirty="0"/>
              <a:t>They are often a collaboration between professional artists and the local community including people of different ages and from different backgrounds.</a:t>
            </a:r>
          </a:p>
          <a:p>
            <a:r>
              <a:rPr lang="en-US" sz="2400" dirty="0"/>
              <a:t>Can you suggest some examples of community art projects?</a:t>
            </a:r>
          </a:p>
          <a:p>
            <a:r>
              <a:rPr lang="en-US" sz="2400" dirty="0"/>
              <a:t>What do you think are the value of these? </a:t>
            </a:r>
          </a:p>
          <a:p>
            <a:endParaRPr lang="en-GB" dirty="0"/>
          </a:p>
        </p:txBody>
      </p:sp>
    </p:spTree>
    <p:extLst>
      <p:ext uri="{BB962C8B-B14F-4D97-AF65-F5344CB8AC3E}">
        <p14:creationId xmlns:p14="http://schemas.microsoft.com/office/powerpoint/2010/main" val="114977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4060D-869E-9BC4-FF53-988110A3C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D316A-7060-BD32-2ECE-E925129FE5E3}"/>
              </a:ext>
            </a:extLst>
          </p:cNvPr>
          <p:cNvSpPr>
            <a:spLocks noGrp="1"/>
          </p:cNvSpPr>
          <p:nvPr>
            <p:ph type="title"/>
          </p:nvPr>
        </p:nvSpPr>
        <p:spPr>
          <a:xfrm>
            <a:off x="590840" y="576451"/>
            <a:ext cx="5427224" cy="985649"/>
          </a:xfrm>
        </p:spPr>
        <p:txBody>
          <a:bodyPr anchor="t">
            <a:normAutofit fontScale="90000"/>
          </a:bodyPr>
          <a:lstStyle/>
          <a:p>
            <a:r>
              <a:rPr lang="en-GB" sz="3500" dirty="0"/>
              <a:t>Community art project: </a:t>
            </a:r>
            <a:br>
              <a:rPr lang="en-GB" sz="3500" dirty="0"/>
            </a:br>
            <a:r>
              <a:rPr lang="en-GB" sz="3500" dirty="0"/>
              <a:t>Group proposal</a:t>
            </a:r>
          </a:p>
        </p:txBody>
      </p:sp>
      <p:sp>
        <p:nvSpPr>
          <p:cNvPr id="5" name="Text Placeholder 4">
            <a:extLst>
              <a:ext uri="{FF2B5EF4-FFF2-40B4-BE49-F238E27FC236}">
                <a16:creationId xmlns:a16="http://schemas.microsoft.com/office/drawing/2014/main" id="{C9244EDA-63B2-9F9A-392B-8FCE5738F424}"/>
              </a:ext>
            </a:extLst>
          </p:cNvPr>
          <p:cNvSpPr>
            <a:spLocks noGrp="1"/>
          </p:cNvSpPr>
          <p:nvPr>
            <p:ph type="body" sz="quarter" idx="10"/>
          </p:nvPr>
        </p:nvSpPr>
        <p:spPr>
          <a:xfrm>
            <a:off x="527137" y="2036951"/>
            <a:ext cx="5490927" cy="4056037"/>
          </a:xfrm>
        </p:spPr>
        <p:txBody>
          <a:bodyPr>
            <a:normAutofit fontScale="77500" lnSpcReduction="20000"/>
          </a:bodyPr>
          <a:lstStyle/>
          <a:p>
            <a:r>
              <a:rPr lang="en-US" sz="3400" dirty="0"/>
              <a:t>Your local authority has a grant of £3,000 to award to a community art project.</a:t>
            </a:r>
          </a:p>
          <a:p>
            <a:r>
              <a:rPr lang="en-US" sz="3400" dirty="0"/>
              <a:t>The aim of the project is to foster community pride and a sense of belonging.</a:t>
            </a:r>
          </a:p>
          <a:p>
            <a:r>
              <a:rPr lang="en-US" sz="3400" dirty="0"/>
              <a:t>You are a group of artists. You want to submit a proposal to the local authority to be considered for the grant.</a:t>
            </a:r>
          </a:p>
          <a:p>
            <a:r>
              <a:rPr lang="en-US" sz="3400" dirty="0"/>
              <a:t>Discuss your ideas as a group, then complete a joint application.</a:t>
            </a:r>
          </a:p>
          <a:p>
            <a:pPr marL="0" indent="0">
              <a:buNone/>
            </a:pPr>
            <a:endParaRPr lang="en-GB" dirty="0"/>
          </a:p>
        </p:txBody>
      </p:sp>
      <p:pic>
        <p:nvPicPr>
          <p:cNvPr id="3" name="Picture 2" descr="Dirty apron used for painting hung on a wall">
            <a:extLst>
              <a:ext uri="{FF2B5EF4-FFF2-40B4-BE49-F238E27FC236}">
                <a16:creationId xmlns:a16="http://schemas.microsoft.com/office/drawing/2014/main" id="{A97D65D0-9977-7824-A902-04D015D8D4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64533" y="10"/>
            <a:ext cx="5830351" cy="621997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noFill/>
        </p:spPr>
      </p:pic>
    </p:spTree>
    <p:extLst>
      <p:ext uri="{BB962C8B-B14F-4D97-AF65-F5344CB8AC3E}">
        <p14:creationId xmlns:p14="http://schemas.microsoft.com/office/powerpoint/2010/main" val="49840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2B2B0-4027-4EE2-E3E6-D8B06B8EF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F6B02-052C-3B4B-B81A-0EDC9B4C6169}"/>
              </a:ext>
            </a:extLst>
          </p:cNvPr>
          <p:cNvSpPr>
            <a:spLocks noGrp="1"/>
          </p:cNvSpPr>
          <p:nvPr>
            <p:ph type="title"/>
          </p:nvPr>
        </p:nvSpPr>
        <p:spPr/>
        <p:txBody>
          <a:bodyPr/>
          <a:lstStyle/>
          <a:p>
            <a:r>
              <a:rPr lang="en-GB" dirty="0"/>
              <a:t>Present your proposal</a:t>
            </a:r>
          </a:p>
        </p:txBody>
      </p:sp>
      <p:sp>
        <p:nvSpPr>
          <p:cNvPr id="3" name="Text Placeholder 2">
            <a:extLst>
              <a:ext uri="{FF2B5EF4-FFF2-40B4-BE49-F238E27FC236}">
                <a16:creationId xmlns:a16="http://schemas.microsoft.com/office/drawing/2014/main" id="{05006777-5099-67CE-EEC3-781D615D7D50}"/>
              </a:ext>
            </a:extLst>
          </p:cNvPr>
          <p:cNvSpPr>
            <a:spLocks noGrp="1"/>
          </p:cNvSpPr>
          <p:nvPr>
            <p:ph type="body" sz="quarter" idx="10"/>
          </p:nvPr>
        </p:nvSpPr>
        <p:spPr>
          <a:xfrm>
            <a:off x="947893" y="1853860"/>
            <a:ext cx="5148107" cy="4398350"/>
          </a:xfrm>
        </p:spPr>
        <p:txBody>
          <a:bodyPr/>
          <a:lstStyle/>
          <a:p>
            <a:pPr>
              <a:lnSpc>
                <a:spcPct val="107000"/>
              </a:lnSpc>
              <a:spcAft>
                <a:spcPts val="800"/>
              </a:spcAft>
              <a:buNone/>
            </a:pPr>
            <a:r>
              <a:rPr lang="en-GB" sz="2400" kern="100" dirty="0">
                <a:effectLst/>
                <a:ea typeface="Aptos" panose="020B0004020202020204" pitchFamily="34" charset="0"/>
                <a:cs typeface="Times New Roman" panose="02020603050405020304" pitchFamily="18" charset="0"/>
              </a:rPr>
              <a:t>Your proposal has been shortlisted by the local authority. </a:t>
            </a:r>
          </a:p>
          <a:p>
            <a:pPr>
              <a:lnSpc>
                <a:spcPct val="107000"/>
              </a:lnSpc>
              <a:spcAft>
                <a:spcPts val="800"/>
              </a:spcAft>
              <a:buNone/>
            </a:pPr>
            <a:r>
              <a:rPr lang="en-GB" sz="2400" kern="100" dirty="0">
                <a:effectLst/>
                <a:ea typeface="Aptos" panose="020B0004020202020204" pitchFamily="34" charset="0"/>
                <a:cs typeface="Times New Roman" panose="02020603050405020304" pitchFamily="18" charset="0"/>
              </a:rPr>
              <a:t>They have asked you to present it before a selection panel.</a:t>
            </a:r>
          </a:p>
          <a:p>
            <a:pPr>
              <a:lnSpc>
                <a:spcPct val="107000"/>
              </a:lnSpc>
              <a:spcAft>
                <a:spcPts val="800"/>
              </a:spcAft>
              <a:buNone/>
            </a:pPr>
            <a:r>
              <a:rPr lang="en-GB" sz="2400" kern="100" dirty="0">
                <a:effectLst/>
                <a:ea typeface="Aptos" panose="020B0004020202020204" pitchFamily="34" charset="0"/>
                <a:cs typeface="Times New Roman" panose="02020603050405020304" pitchFamily="18" charset="0"/>
              </a:rPr>
              <a:t>Plan how you will present your proposal. </a:t>
            </a:r>
          </a:p>
          <a:p>
            <a:pPr>
              <a:lnSpc>
                <a:spcPct val="107000"/>
              </a:lnSpc>
              <a:spcAft>
                <a:spcPts val="800"/>
              </a:spcAft>
              <a:buNone/>
            </a:pPr>
            <a:r>
              <a:rPr lang="en-GB" sz="2400" kern="100" dirty="0">
                <a:effectLst/>
                <a:ea typeface="Aptos" panose="020B0004020202020204" pitchFamily="34" charset="0"/>
                <a:cs typeface="Times New Roman" panose="02020603050405020304" pitchFamily="18" charset="0"/>
              </a:rPr>
              <a:t>Remember to speak clearly and confidently!</a:t>
            </a:r>
          </a:p>
        </p:txBody>
      </p:sp>
      <p:pic>
        <p:nvPicPr>
          <p:cNvPr id="6" name="Picture Placeholder 5" descr="Close-up of three casual professionals watching presentation in creative office">
            <a:extLst>
              <a:ext uri="{FF2B5EF4-FFF2-40B4-BE49-F238E27FC236}">
                <a16:creationId xmlns:a16="http://schemas.microsoft.com/office/drawing/2014/main" id="{A577279D-A684-67D7-C9D9-D231784D424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056"/>
          <a:stretch/>
        </p:blipFill>
        <p:spPr>
          <a:xfrm>
            <a:off x="7040880" y="1453293"/>
            <a:ext cx="4459252" cy="4749285"/>
          </a:xfrm>
        </p:spPr>
      </p:pic>
    </p:spTree>
    <p:extLst>
      <p:ext uri="{BB962C8B-B14F-4D97-AF65-F5344CB8AC3E}">
        <p14:creationId xmlns:p14="http://schemas.microsoft.com/office/powerpoint/2010/main" val="179082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A7323-4016-2910-29A3-C73325F576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0119F-28AD-958A-DD88-693D773EE84B}"/>
              </a:ext>
            </a:extLst>
          </p:cNvPr>
          <p:cNvSpPr>
            <a:spLocks noGrp="1"/>
          </p:cNvSpPr>
          <p:nvPr>
            <p:ph type="title"/>
          </p:nvPr>
        </p:nvSpPr>
        <p:spPr>
          <a:xfrm>
            <a:off x="590839" y="605789"/>
            <a:ext cx="5321763" cy="1590385"/>
          </a:xfrm>
        </p:spPr>
        <p:txBody>
          <a:bodyPr anchor="t">
            <a:normAutofit/>
          </a:bodyPr>
          <a:lstStyle/>
          <a:p>
            <a:r>
              <a:rPr lang="en-GB" sz="3500" dirty="0"/>
              <a:t>Extension activity 1:</a:t>
            </a:r>
            <a:br>
              <a:rPr lang="en-GB" sz="3500" dirty="0"/>
            </a:br>
            <a:r>
              <a:rPr lang="en-GB" sz="3500" dirty="0"/>
              <a:t>Design a greeting card</a:t>
            </a:r>
          </a:p>
        </p:txBody>
      </p:sp>
      <p:sp>
        <p:nvSpPr>
          <p:cNvPr id="5" name="Text Placeholder 4">
            <a:extLst>
              <a:ext uri="{FF2B5EF4-FFF2-40B4-BE49-F238E27FC236}">
                <a16:creationId xmlns:a16="http://schemas.microsoft.com/office/drawing/2014/main" id="{4702882E-1E24-700A-BA0D-766467C10FE8}"/>
              </a:ext>
            </a:extLst>
          </p:cNvPr>
          <p:cNvSpPr>
            <a:spLocks noGrp="1"/>
          </p:cNvSpPr>
          <p:nvPr>
            <p:ph type="body" sz="quarter" idx="10"/>
          </p:nvPr>
        </p:nvSpPr>
        <p:spPr>
          <a:xfrm>
            <a:off x="605073" y="2672046"/>
            <a:ext cx="5490927" cy="1989781"/>
          </a:xfrm>
        </p:spPr>
        <p:txBody>
          <a:bodyPr>
            <a:normAutofit lnSpcReduction="10000"/>
          </a:bodyPr>
          <a:lstStyle/>
          <a:p>
            <a:pPr marL="0" indent="0">
              <a:buNone/>
            </a:pPr>
            <a:r>
              <a:rPr lang="en-US" sz="2400" dirty="0"/>
              <a:t>Craftspeople produce individual handmade items.</a:t>
            </a:r>
          </a:p>
          <a:p>
            <a:pPr marL="0" indent="0">
              <a:buNone/>
            </a:pPr>
            <a:r>
              <a:rPr lang="en-US" sz="2400" dirty="0"/>
              <a:t>Could this be a job for you?</a:t>
            </a:r>
          </a:p>
          <a:p>
            <a:pPr marL="0" indent="0">
              <a:buNone/>
            </a:pPr>
            <a:r>
              <a:rPr lang="en-US" sz="2400" dirty="0" err="1"/>
              <a:t>Practise</a:t>
            </a:r>
            <a:r>
              <a:rPr lang="en-US" sz="2400" dirty="0"/>
              <a:t> your craft skills by designing and making a greeting card.</a:t>
            </a:r>
          </a:p>
          <a:p>
            <a:pPr marL="0" indent="0">
              <a:buNone/>
            </a:pPr>
            <a:endParaRPr lang="en-GB" dirty="0"/>
          </a:p>
        </p:txBody>
      </p:sp>
      <p:pic>
        <p:nvPicPr>
          <p:cNvPr id="6" name="Picture 5" descr="Person using tools to carve artwork depicting foliage, birds, and text">
            <a:extLst>
              <a:ext uri="{FF2B5EF4-FFF2-40B4-BE49-F238E27FC236}">
                <a16:creationId xmlns:a16="http://schemas.microsoft.com/office/drawing/2014/main" id="{B781284C-8B09-240C-CFB6-B9E3D9639FC4}"/>
              </a:ext>
            </a:extLst>
          </p:cNvPr>
          <p:cNvPicPr>
            <a:picLocks noChangeAspect="1"/>
          </p:cNvPicPr>
          <p:nvPr/>
        </p:nvPicPr>
        <p:blipFill>
          <a:blip r:embed="rId3" cstate="print">
            <a:extLst>
              <a:ext uri="{28A0092B-C50C-407E-A947-70E740481C1C}">
                <a14:useLocalDpi xmlns:a14="http://schemas.microsoft.com/office/drawing/2010/main" val="0"/>
              </a:ext>
            </a:extLst>
          </a:blip>
          <a:srcRect t="-520"/>
          <a:stretch/>
        </p:blipFill>
        <p:spPr>
          <a:xfrm>
            <a:off x="6364533" y="10"/>
            <a:ext cx="5830351" cy="621997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noFill/>
        </p:spPr>
      </p:pic>
    </p:spTree>
    <p:extLst>
      <p:ext uri="{BB962C8B-B14F-4D97-AF65-F5344CB8AC3E}">
        <p14:creationId xmlns:p14="http://schemas.microsoft.com/office/powerpoint/2010/main" val="267641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BD2F1-3F47-4478-4C2A-29CAD8993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B90E4-4439-886F-E5A0-CD4221821619}"/>
              </a:ext>
            </a:extLst>
          </p:cNvPr>
          <p:cNvSpPr>
            <a:spLocks noGrp="1"/>
          </p:cNvSpPr>
          <p:nvPr>
            <p:ph type="title"/>
          </p:nvPr>
        </p:nvSpPr>
        <p:spPr>
          <a:xfrm>
            <a:off x="590840" y="605789"/>
            <a:ext cx="5080756" cy="1590385"/>
          </a:xfrm>
        </p:spPr>
        <p:txBody>
          <a:bodyPr anchor="t">
            <a:normAutofit/>
          </a:bodyPr>
          <a:lstStyle/>
          <a:p>
            <a:r>
              <a:rPr lang="en-GB" sz="3200"/>
              <a:t>Extension activity 2:</a:t>
            </a:r>
            <a:br>
              <a:rPr lang="en-GB" sz="3200"/>
            </a:br>
            <a:r>
              <a:rPr lang="en-GB" sz="3200"/>
              <a:t>Cereal box challenge</a:t>
            </a:r>
          </a:p>
        </p:txBody>
      </p:sp>
      <p:sp>
        <p:nvSpPr>
          <p:cNvPr id="5" name="Text Placeholder 4">
            <a:extLst>
              <a:ext uri="{FF2B5EF4-FFF2-40B4-BE49-F238E27FC236}">
                <a16:creationId xmlns:a16="http://schemas.microsoft.com/office/drawing/2014/main" id="{A6DBE90D-139B-B49C-9813-C4D6D99B0478}"/>
              </a:ext>
            </a:extLst>
          </p:cNvPr>
          <p:cNvSpPr>
            <a:spLocks noGrp="1"/>
          </p:cNvSpPr>
          <p:nvPr>
            <p:ph type="body" sz="quarter" idx="10"/>
          </p:nvPr>
        </p:nvSpPr>
        <p:spPr>
          <a:xfrm>
            <a:off x="605073" y="1805552"/>
            <a:ext cx="5490927" cy="3974531"/>
          </a:xfrm>
        </p:spPr>
        <p:txBody>
          <a:bodyPr>
            <a:normAutofit fontScale="92500" lnSpcReduction="20000"/>
          </a:bodyPr>
          <a:lstStyle/>
          <a:p>
            <a:pPr marL="0" indent="0">
              <a:buNone/>
            </a:pPr>
            <a:r>
              <a:rPr lang="en-US" sz="2400" dirty="0"/>
              <a:t>Commercial artists create art that is designed to market a product.</a:t>
            </a:r>
          </a:p>
          <a:p>
            <a:pPr marL="0" indent="0">
              <a:buNone/>
            </a:pPr>
            <a:r>
              <a:rPr lang="en-US" sz="2400" dirty="0"/>
              <a:t>You are a commercial artist.</a:t>
            </a:r>
          </a:p>
          <a:p>
            <a:pPr marL="0" indent="0">
              <a:buNone/>
            </a:pPr>
            <a:r>
              <a:rPr lang="en-US" sz="2400" dirty="0"/>
              <a:t>Your brief is to design the packaging for a new children’s breakfast cereal called ‘Crunchy Critters’.</a:t>
            </a:r>
          </a:p>
          <a:p>
            <a:pPr marL="0" indent="0">
              <a:buNone/>
            </a:pPr>
            <a:r>
              <a:rPr lang="en-US" sz="2400" dirty="0"/>
              <a:t>The cereal will be marketed to adults as a healthy option for children.</a:t>
            </a:r>
          </a:p>
          <a:p>
            <a:pPr marL="0" indent="0">
              <a:buNone/>
            </a:pPr>
            <a:r>
              <a:rPr lang="en-US" sz="2400" dirty="0"/>
              <a:t>The challenge is that the packaging should appeal both to children and to the adults who will buy it.  </a:t>
            </a:r>
          </a:p>
          <a:p>
            <a:pPr marL="0" indent="0">
              <a:buNone/>
            </a:pPr>
            <a:r>
              <a:rPr lang="en-US" sz="2400" dirty="0"/>
              <a:t>Research the brief then plan and sketch your design for the front of the box.</a:t>
            </a:r>
          </a:p>
          <a:p>
            <a:pPr marL="0" indent="0">
              <a:buNone/>
            </a:pPr>
            <a:endParaRPr lang="en-GB" sz="1400" dirty="0"/>
          </a:p>
        </p:txBody>
      </p:sp>
      <p:pic>
        <p:nvPicPr>
          <p:cNvPr id="4" name="Picture 3" descr="Bowl of circle cereal with spilled milk">
            <a:extLst>
              <a:ext uri="{FF2B5EF4-FFF2-40B4-BE49-F238E27FC236}">
                <a16:creationId xmlns:a16="http://schemas.microsoft.com/office/drawing/2014/main" id="{A21E9354-68F1-2432-6738-427F555BC1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64533" y="10"/>
            <a:ext cx="5830351" cy="6219978"/>
          </a:xfrm>
          <a:custGeom>
            <a:avLst/>
            <a:gdLst>
              <a:gd name="connsiteX0" fmla="*/ 0 w 3532358"/>
              <a:gd name="connsiteY0" fmla="*/ 0 h 6868160"/>
              <a:gd name="connsiteX1" fmla="*/ 3532358 w 3532358"/>
              <a:gd name="connsiteY1" fmla="*/ 0 h 6868160"/>
              <a:gd name="connsiteX2" fmla="*/ 3532358 w 3532358"/>
              <a:gd name="connsiteY2" fmla="*/ 6858000 h 6868160"/>
              <a:gd name="connsiteX3" fmla="*/ 1391920 w 3532358"/>
              <a:gd name="connsiteY3" fmla="*/ 6868160 h 6868160"/>
              <a:gd name="connsiteX0" fmla="*/ 0 w 3532358"/>
              <a:gd name="connsiteY0" fmla="*/ 0 h 6877050"/>
              <a:gd name="connsiteX1" fmla="*/ 3532358 w 3532358"/>
              <a:gd name="connsiteY1" fmla="*/ 0 h 6877050"/>
              <a:gd name="connsiteX2" fmla="*/ 3532358 w 3532358"/>
              <a:gd name="connsiteY2" fmla="*/ 6877050 h 6877050"/>
              <a:gd name="connsiteX3" fmla="*/ 1391920 w 3532358"/>
              <a:gd name="connsiteY3" fmla="*/ 6868160 h 6877050"/>
              <a:gd name="connsiteX4" fmla="*/ 0 w 3532358"/>
              <a:gd name="connsiteY4" fmla="*/ 0 h 6877050"/>
              <a:gd name="connsiteX0" fmla="*/ 0 w 3532358"/>
              <a:gd name="connsiteY0" fmla="*/ 0 h 6868160"/>
              <a:gd name="connsiteX1" fmla="*/ 3532358 w 3532358"/>
              <a:gd name="connsiteY1" fmla="*/ 0 h 6868160"/>
              <a:gd name="connsiteX2" fmla="*/ 3512038 w 3532358"/>
              <a:gd name="connsiteY2" fmla="*/ 6851650 h 6868160"/>
              <a:gd name="connsiteX3" fmla="*/ 1391920 w 3532358"/>
              <a:gd name="connsiteY3" fmla="*/ 6868160 h 6868160"/>
              <a:gd name="connsiteX4" fmla="*/ 0 w 3532358"/>
              <a:gd name="connsiteY4" fmla="*/ 0 h 6868160"/>
              <a:gd name="connsiteX0" fmla="*/ 0 w 3538946"/>
              <a:gd name="connsiteY0" fmla="*/ 0 h 6868160"/>
              <a:gd name="connsiteX1" fmla="*/ 3532358 w 3538946"/>
              <a:gd name="connsiteY1" fmla="*/ 0 h 6868160"/>
              <a:gd name="connsiteX2" fmla="*/ 3537438 w 3538946"/>
              <a:gd name="connsiteY2" fmla="*/ 6856730 h 6868160"/>
              <a:gd name="connsiteX3" fmla="*/ 1391920 w 3538946"/>
              <a:gd name="connsiteY3" fmla="*/ 6868160 h 6868160"/>
              <a:gd name="connsiteX4" fmla="*/ 0 w 3538946"/>
              <a:gd name="connsiteY4" fmla="*/ 0 h 6868160"/>
              <a:gd name="connsiteX0" fmla="*/ 0 w 3546185"/>
              <a:gd name="connsiteY0" fmla="*/ 0 h 6879590"/>
              <a:gd name="connsiteX1" fmla="*/ 3532358 w 3546185"/>
              <a:gd name="connsiteY1" fmla="*/ 0 h 6879590"/>
              <a:gd name="connsiteX2" fmla="*/ 3545058 w 3546185"/>
              <a:gd name="connsiteY2" fmla="*/ 6879590 h 6879590"/>
              <a:gd name="connsiteX3" fmla="*/ 1391920 w 3546185"/>
              <a:gd name="connsiteY3" fmla="*/ 6868160 h 6879590"/>
              <a:gd name="connsiteX4" fmla="*/ 0 w 3546185"/>
              <a:gd name="connsiteY4" fmla="*/ 0 h 6879590"/>
              <a:gd name="connsiteX0" fmla="*/ 0 w 3546185"/>
              <a:gd name="connsiteY0" fmla="*/ 0 h 6879626"/>
              <a:gd name="connsiteX1" fmla="*/ 3532358 w 3546185"/>
              <a:gd name="connsiteY1" fmla="*/ 0 h 6879626"/>
              <a:gd name="connsiteX2" fmla="*/ 3545058 w 3546185"/>
              <a:gd name="connsiteY2" fmla="*/ 6879590 h 6879626"/>
              <a:gd name="connsiteX3" fmla="*/ 1391920 w 3546185"/>
              <a:gd name="connsiteY3" fmla="*/ 6879626 h 6879626"/>
              <a:gd name="connsiteX4" fmla="*/ 0 w 3546185"/>
              <a:gd name="connsiteY4" fmla="*/ 0 h 6879626"/>
              <a:gd name="connsiteX0" fmla="*/ 0 w 5824145"/>
              <a:gd name="connsiteY0" fmla="*/ 0 h 6879626"/>
              <a:gd name="connsiteX1" fmla="*/ 5824145 w 5824145"/>
              <a:gd name="connsiteY1" fmla="*/ 0 h 6879626"/>
              <a:gd name="connsiteX2" fmla="*/ 3545058 w 5824145"/>
              <a:gd name="connsiteY2" fmla="*/ 6879590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813696 w 5824145"/>
              <a:gd name="connsiteY2" fmla="*/ 6867978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697949 w 5824145"/>
              <a:gd name="connsiteY2" fmla="*/ 5985533 h 6879626"/>
              <a:gd name="connsiteX3" fmla="*/ 1391920 w 5824145"/>
              <a:gd name="connsiteY3" fmla="*/ 6879626 h 6879626"/>
              <a:gd name="connsiteX4" fmla="*/ 0 w 5824145"/>
              <a:gd name="connsiteY4" fmla="*/ 0 h 6879626"/>
              <a:gd name="connsiteX0" fmla="*/ 0 w 5824145"/>
              <a:gd name="connsiteY0" fmla="*/ 0 h 6879626"/>
              <a:gd name="connsiteX1" fmla="*/ 5824145 w 5824145"/>
              <a:gd name="connsiteY1" fmla="*/ 0 h 6879626"/>
              <a:gd name="connsiteX2" fmla="*/ 5778972 w 5824145"/>
              <a:gd name="connsiteY2" fmla="*/ 6252588 h 6879626"/>
              <a:gd name="connsiteX3" fmla="*/ 1391920 w 5824145"/>
              <a:gd name="connsiteY3" fmla="*/ 6879626 h 6879626"/>
              <a:gd name="connsiteX4" fmla="*/ 0 w 5824145"/>
              <a:gd name="connsiteY4" fmla="*/ 0 h 6879626"/>
              <a:gd name="connsiteX0" fmla="*/ 0 w 5827104"/>
              <a:gd name="connsiteY0" fmla="*/ 0 h 6879626"/>
              <a:gd name="connsiteX1" fmla="*/ 5824145 w 5827104"/>
              <a:gd name="connsiteY1" fmla="*/ 0 h 6879626"/>
              <a:gd name="connsiteX2" fmla="*/ 5825271 w 5827104"/>
              <a:gd name="connsiteY2" fmla="*/ 6217755 h 6879626"/>
              <a:gd name="connsiteX3" fmla="*/ 1391920 w 5827104"/>
              <a:gd name="connsiteY3" fmla="*/ 6879626 h 6879626"/>
              <a:gd name="connsiteX4" fmla="*/ 0 w 5827104"/>
              <a:gd name="connsiteY4" fmla="*/ 0 h 6879626"/>
              <a:gd name="connsiteX0" fmla="*/ 0 w 5827104"/>
              <a:gd name="connsiteY0" fmla="*/ 0 h 6217755"/>
              <a:gd name="connsiteX1" fmla="*/ 5824145 w 5827104"/>
              <a:gd name="connsiteY1" fmla="*/ 0 h 6217755"/>
              <a:gd name="connsiteX2" fmla="*/ 5825271 w 5827104"/>
              <a:gd name="connsiteY2" fmla="*/ 6217755 h 6217755"/>
              <a:gd name="connsiteX3" fmla="*/ 1249680 w 5827104"/>
              <a:gd name="connsiteY3" fmla="*/ 6217147 h 6217755"/>
              <a:gd name="connsiteX4" fmla="*/ 0 w 5827104"/>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217147 h 6217755"/>
              <a:gd name="connsiteX4" fmla="*/ 0 w 5825271"/>
              <a:gd name="connsiteY4" fmla="*/ 0 h 6217755"/>
              <a:gd name="connsiteX0" fmla="*/ 0 w 5825271"/>
              <a:gd name="connsiteY0" fmla="*/ 0 h 6217755"/>
              <a:gd name="connsiteX1" fmla="*/ 5824145 w 5825271"/>
              <a:gd name="connsiteY1" fmla="*/ 0 h 6217755"/>
              <a:gd name="connsiteX2" fmla="*/ 5825271 w 5825271"/>
              <a:gd name="connsiteY2" fmla="*/ 6217755 h 6217755"/>
              <a:gd name="connsiteX3" fmla="*/ 1249680 w 5825271"/>
              <a:gd name="connsiteY3" fmla="*/ 6043883 h 6217755"/>
              <a:gd name="connsiteX4" fmla="*/ 0 w 5825271"/>
              <a:gd name="connsiteY4" fmla="*/ 0 h 6217755"/>
              <a:gd name="connsiteX0" fmla="*/ 0 w 5825271"/>
              <a:gd name="connsiteY0" fmla="*/ 0 h 6237531"/>
              <a:gd name="connsiteX1" fmla="*/ 5824145 w 5825271"/>
              <a:gd name="connsiteY1" fmla="*/ 0 h 6237531"/>
              <a:gd name="connsiteX2" fmla="*/ 5825271 w 5825271"/>
              <a:gd name="connsiteY2" fmla="*/ 6217755 h 6237531"/>
              <a:gd name="connsiteX3" fmla="*/ 1259840 w 5825271"/>
              <a:gd name="connsiteY3" fmla="*/ 6237531 h 6237531"/>
              <a:gd name="connsiteX4" fmla="*/ 0 w 5825271"/>
              <a:gd name="connsiteY4" fmla="*/ 0 h 6237531"/>
              <a:gd name="connsiteX0" fmla="*/ 0 w 5825271"/>
              <a:gd name="connsiteY0" fmla="*/ 0 h 6227339"/>
              <a:gd name="connsiteX1" fmla="*/ 5824145 w 5825271"/>
              <a:gd name="connsiteY1" fmla="*/ 0 h 6227339"/>
              <a:gd name="connsiteX2" fmla="*/ 5825271 w 5825271"/>
              <a:gd name="connsiteY2" fmla="*/ 6217755 h 6227339"/>
              <a:gd name="connsiteX3" fmla="*/ 1234440 w 5825271"/>
              <a:gd name="connsiteY3" fmla="*/ 6227339 h 6227339"/>
              <a:gd name="connsiteX4" fmla="*/ 0 w 5825271"/>
              <a:gd name="connsiteY4" fmla="*/ 0 h 6227339"/>
              <a:gd name="connsiteX0" fmla="*/ 0 w 5830351"/>
              <a:gd name="connsiteY0" fmla="*/ 0 h 6238139"/>
              <a:gd name="connsiteX1" fmla="*/ 5824145 w 5830351"/>
              <a:gd name="connsiteY1" fmla="*/ 0 h 6238139"/>
              <a:gd name="connsiteX2" fmla="*/ 5830351 w 5830351"/>
              <a:gd name="connsiteY2" fmla="*/ 6238139 h 6238139"/>
              <a:gd name="connsiteX3" fmla="*/ 1234440 w 5830351"/>
              <a:gd name="connsiteY3" fmla="*/ 6227339 h 6238139"/>
              <a:gd name="connsiteX4" fmla="*/ 0 w 5830351"/>
              <a:gd name="connsiteY4" fmla="*/ 0 h 6238139"/>
              <a:gd name="connsiteX0" fmla="*/ 0 w 5830351"/>
              <a:gd name="connsiteY0" fmla="*/ 0 h 6239569"/>
              <a:gd name="connsiteX1" fmla="*/ 5824145 w 5830351"/>
              <a:gd name="connsiteY1" fmla="*/ 0 h 6239569"/>
              <a:gd name="connsiteX2" fmla="*/ 5830351 w 5830351"/>
              <a:gd name="connsiteY2" fmla="*/ 6238139 h 6239569"/>
              <a:gd name="connsiteX3" fmla="*/ 1234440 w 5830351"/>
              <a:gd name="connsiteY3" fmla="*/ 6239569 h 6239569"/>
              <a:gd name="connsiteX4" fmla="*/ 0 w 5830351"/>
              <a:gd name="connsiteY4" fmla="*/ 0 h 62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0351" h="6239569">
                <a:moveTo>
                  <a:pt x="0" y="0"/>
                </a:moveTo>
                <a:lnTo>
                  <a:pt x="5824145" y="0"/>
                </a:lnTo>
                <a:cubicBezTo>
                  <a:pt x="5817372" y="2283883"/>
                  <a:pt x="5829788" y="3129261"/>
                  <a:pt x="5830351" y="6238139"/>
                </a:cubicBezTo>
                <a:lnTo>
                  <a:pt x="1234440" y="6239569"/>
                </a:lnTo>
                <a:lnTo>
                  <a:pt x="0" y="0"/>
                </a:lnTo>
                <a:close/>
              </a:path>
            </a:pathLst>
          </a:custGeom>
          <a:noFill/>
        </p:spPr>
      </p:pic>
    </p:spTree>
    <p:extLst>
      <p:ext uri="{BB962C8B-B14F-4D97-AF65-F5344CB8AC3E}">
        <p14:creationId xmlns:p14="http://schemas.microsoft.com/office/powerpoint/2010/main" val="285405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55CE-5162-D91C-18F4-AF61D75F74F2}"/>
              </a:ext>
            </a:extLst>
          </p:cNvPr>
          <p:cNvSpPr>
            <a:spLocks noGrp="1"/>
          </p:cNvSpPr>
          <p:nvPr>
            <p:ph type="title"/>
          </p:nvPr>
        </p:nvSpPr>
        <p:spPr>
          <a:xfrm>
            <a:off x="614563" y="430517"/>
            <a:ext cx="11056327" cy="599032"/>
          </a:xfrm>
        </p:spPr>
        <p:txBody>
          <a:bodyPr/>
          <a:lstStyle/>
          <a:p>
            <a:r>
              <a:rPr lang="en-GB" sz="3200" dirty="0"/>
              <a:t>Opportunities for all</a:t>
            </a:r>
          </a:p>
        </p:txBody>
      </p:sp>
      <p:sp>
        <p:nvSpPr>
          <p:cNvPr id="7" name="Oval 6">
            <a:extLst>
              <a:ext uri="{FF2B5EF4-FFF2-40B4-BE49-F238E27FC236}">
                <a16:creationId xmlns:a16="http://schemas.microsoft.com/office/drawing/2014/main" id="{D4C1634B-795D-EED3-B6A4-50364175C971}"/>
              </a:ext>
            </a:extLst>
          </p:cNvPr>
          <p:cNvSpPr/>
          <p:nvPr/>
        </p:nvSpPr>
        <p:spPr>
          <a:xfrm>
            <a:off x="2205379" y="3347088"/>
            <a:ext cx="2065861" cy="15736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art teacher</a:t>
            </a:r>
          </a:p>
        </p:txBody>
      </p:sp>
      <p:sp>
        <p:nvSpPr>
          <p:cNvPr id="8" name="Oval 7">
            <a:extLst>
              <a:ext uri="{FF2B5EF4-FFF2-40B4-BE49-F238E27FC236}">
                <a16:creationId xmlns:a16="http://schemas.microsoft.com/office/drawing/2014/main" id="{1F8E1A67-B455-2C6E-530B-7ADA510450C8}"/>
              </a:ext>
            </a:extLst>
          </p:cNvPr>
          <p:cNvSpPr/>
          <p:nvPr/>
        </p:nvSpPr>
        <p:spPr>
          <a:xfrm>
            <a:off x="543887" y="4602435"/>
            <a:ext cx="1707323" cy="14277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2"/>
                </a:solidFill>
              </a:rPr>
              <a:t>art therapist</a:t>
            </a:r>
          </a:p>
        </p:txBody>
      </p:sp>
      <p:sp>
        <p:nvSpPr>
          <p:cNvPr id="9" name="Oval 8">
            <a:extLst>
              <a:ext uri="{FF2B5EF4-FFF2-40B4-BE49-F238E27FC236}">
                <a16:creationId xmlns:a16="http://schemas.microsoft.com/office/drawing/2014/main" id="{5312485B-D121-525B-EE0E-0AFEDFDF7138}"/>
              </a:ext>
            </a:extLst>
          </p:cNvPr>
          <p:cNvSpPr/>
          <p:nvPr/>
        </p:nvSpPr>
        <p:spPr>
          <a:xfrm>
            <a:off x="3957784" y="4301230"/>
            <a:ext cx="3153741" cy="187805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400" dirty="0"/>
              <a:t>commercial art gallery assistant</a:t>
            </a:r>
          </a:p>
        </p:txBody>
      </p:sp>
      <p:sp>
        <p:nvSpPr>
          <p:cNvPr id="10" name="Oval 9">
            <a:extLst>
              <a:ext uri="{FF2B5EF4-FFF2-40B4-BE49-F238E27FC236}">
                <a16:creationId xmlns:a16="http://schemas.microsoft.com/office/drawing/2014/main" id="{D98A8AC0-A5DA-AEB7-111B-64E82CE1769E}"/>
              </a:ext>
            </a:extLst>
          </p:cNvPr>
          <p:cNvSpPr/>
          <p:nvPr/>
        </p:nvSpPr>
        <p:spPr>
          <a:xfrm>
            <a:off x="3602840" y="1902461"/>
            <a:ext cx="1878055" cy="15132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2"/>
                </a:solidFill>
              </a:rPr>
              <a:t>art agent</a:t>
            </a:r>
          </a:p>
        </p:txBody>
      </p:sp>
      <p:sp>
        <p:nvSpPr>
          <p:cNvPr id="11" name="Oval 10">
            <a:extLst>
              <a:ext uri="{FF2B5EF4-FFF2-40B4-BE49-F238E27FC236}">
                <a16:creationId xmlns:a16="http://schemas.microsoft.com/office/drawing/2014/main" id="{E2869BD3-CE58-1EB1-225F-7A6C41A278EE}"/>
              </a:ext>
            </a:extLst>
          </p:cNvPr>
          <p:cNvSpPr/>
          <p:nvPr/>
        </p:nvSpPr>
        <p:spPr>
          <a:xfrm>
            <a:off x="9563210" y="4602435"/>
            <a:ext cx="1878055" cy="1513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bg1"/>
                </a:solidFill>
              </a:rPr>
              <a:t>picture framer</a:t>
            </a:r>
          </a:p>
        </p:txBody>
      </p:sp>
      <p:sp>
        <p:nvSpPr>
          <p:cNvPr id="12" name="Oval 11">
            <a:extLst>
              <a:ext uri="{FF2B5EF4-FFF2-40B4-BE49-F238E27FC236}">
                <a16:creationId xmlns:a16="http://schemas.microsoft.com/office/drawing/2014/main" id="{C2D95CB8-012D-1DFA-2DD7-3775395B3816}"/>
              </a:ext>
            </a:extLst>
          </p:cNvPr>
          <p:cNvSpPr/>
          <p:nvPr/>
        </p:nvSpPr>
        <p:spPr>
          <a:xfrm>
            <a:off x="7433622" y="3735822"/>
            <a:ext cx="2065861" cy="17250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art</a:t>
            </a:r>
          </a:p>
          <a:p>
            <a:pPr algn="ctr"/>
            <a:r>
              <a:rPr lang="en-GB" sz="2400" dirty="0"/>
              <a:t>auctioneer</a:t>
            </a:r>
          </a:p>
        </p:txBody>
      </p:sp>
      <p:sp>
        <p:nvSpPr>
          <p:cNvPr id="3" name="Oval 2">
            <a:extLst>
              <a:ext uri="{FF2B5EF4-FFF2-40B4-BE49-F238E27FC236}">
                <a16:creationId xmlns:a16="http://schemas.microsoft.com/office/drawing/2014/main" id="{B3225D77-9CA0-DCBD-3632-096D26A84F6F}"/>
              </a:ext>
            </a:extLst>
          </p:cNvPr>
          <p:cNvSpPr/>
          <p:nvPr/>
        </p:nvSpPr>
        <p:spPr>
          <a:xfrm>
            <a:off x="289511" y="1902461"/>
            <a:ext cx="2383946" cy="17629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art conservator</a:t>
            </a:r>
          </a:p>
        </p:txBody>
      </p:sp>
      <p:sp>
        <p:nvSpPr>
          <p:cNvPr id="4" name="Oval 3">
            <a:extLst>
              <a:ext uri="{FF2B5EF4-FFF2-40B4-BE49-F238E27FC236}">
                <a16:creationId xmlns:a16="http://schemas.microsoft.com/office/drawing/2014/main" id="{6FEB487A-4BFF-108A-9A92-FBF444BBE16B}"/>
              </a:ext>
            </a:extLst>
          </p:cNvPr>
          <p:cNvSpPr/>
          <p:nvPr/>
        </p:nvSpPr>
        <p:spPr>
          <a:xfrm>
            <a:off x="5493585" y="2773866"/>
            <a:ext cx="2027145" cy="15132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2"/>
                </a:solidFill>
              </a:rPr>
              <a:t>art dealer</a:t>
            </a:r>
          </a:p>
        </p:txBody>
      </p:sp>
      <p:sp>
        <p:nvSpPr>
          <p:cNvPr id="5" name="Oval 4">
            <a:extLst>
              <a:ext uri="{FF2B5EF4-FFF2-40B4-BE49-F238E27FC236}">
                <a16:creationId xmlns:a16="http://schemas.microsoft.com/office/drawing/2014/main" id="{81176E3F-290E-35CD-CB25-639D02C01977}"/>
              </a:ext>
            </a:extLst>
          </p:cNvPr>
          <p:cNvSpPr/>
          <p:nvPr/>
        </p:nvSpPr>
        <p:spPr>
          <a:xfrm>
            <a:off x="7433622" y="1809615"/>
            <a:ext cx="2506420" cy="17250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arts administrator</a:t>
            </a:r>
          </a:p>
        </p:txBody>
      </p:sp>
      <p:sp>
        <p:nvSpPr>
          <p:cNvPr id="6" name="Text Placeholder 2">
            <a:extLst>
              <a:ext uri="{FF2B5EF4-FFF2-40B4-BE49-F238E27FC236}">
                <a16:creationId xmlns:a16="http://schemas.microsoft.com/office/drawing/2014/main" id="{779A4E6D-0FD6-F7F0-D2E4-41DF200F24CB}"/>
              </a:ext>
            </a:extLst>
          </p:cNvPr>
          <p:cNvSpPr txBox="1">
            <a:spLocks/>
          </p:cNvSpPr>
          <p:nvPr/>
        </p:nvSpPr>
        <p:spPr>
          <a:xfrm>
            <a:off x="611440" y="881085"/>
            <a:ext cx="10412159" cy="829093"/>
          </a:xfrm>
          <a:prstGeom prst="rect">
            <a:avLst/>
          </a:prstGeom>
        </p:spPr>
        <p:txBody>
          <a:bodyPr/>
          <a:lstStyle>
            <a:lvl1pPr marL="288000" indent="-288000" algn="l" defTabSz="914400" rtl="0" eaLnBrk="1" latinLnBrk="0" hangingPunct="1">
              <a:lnSpc>
                <a:spcPct val="90000"/>
              </a:lnSpc>
              <a:spcBef>
                <a:spcPts val="1000"/>
              </a:spcBef>
              <a:buSzPct val="90000"/>
              <a:buFontTx/>
              <a:buBlip>
                <a:blip r:embed="rId3"/>
              </a:buBlip>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500"/>
              </a:spcBef>
              <a:buSzPct val="90000"/>
              <a:buFontTx/>
              <a:buNone/>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dirty="0"/>
              <a:t>If you are interested in art but don’t want a career as an artist, these jobs could be for you.</a:t>
            </a:r>
          </a:p>
          <a:p>
            <a:pPr marL="0" indent="0">
              <a:buNone/>
            </a:pPr>
            <a:endParaRPr lang="en-GB" dirty="0"/>
          </a:p>
        </p:txBody>
      </p:sp>
      <p:sp>
        <p:nvSpPr>
          <p:cNvPr id="13" name="Oval 12">
            <a:extLst>
              <a:ext uri="{FF2B5EF4-FFF2-40B4-BE49-F238E27FC236}">
                <a16:creationId xmlns:a16="http://schemas.microsoft.com/office/drawing/2014/main" id="{0D4793B0-D7E9-66B6-0CC9-C7BC8035F1A1}"/>
              </a:ext>
            </a:extLst>
          </p:cNvPr>
          <p:cNvSpPr/>
          <p:nvPr/>
        </p:nvSpPr>
        <p:spPr>
          <a:xfrm>
            <a:off x="10092442" y="2666206"/>
            <a:ext cx="2065861" cy="17250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art</a:t>
            </a:r>
          </a:p>
          <a:p>
            <a:pPr algn="ctr"/>
            <a:r>
              <a:rPr lang="en-GB" sz="2400" dirty="0"/>
              <a:t>exhibition designer</a:t>
            </a:r>
          </a:p>
        </p:txBody>
      </p:sp>
    </p:spTree>
    <p:extLst>
      <p:ext uri="{BB962C8B-B14F-4D97-AF65-F5344CB8AC3E}">
        <p14:creationId xmlns:p14="http://schemas.microsoft.com/office/powerpoint/2010/main" val="204619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4E0D1-D51B-805A-265A-4DF50DF4B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766B5-F41C-8C56-6F0B-5E446D57F942}"/>
              </a:ext>
            </a:extLst>
          </p:cNvPr>
          <p:cNvSpPr>
            <a:spLocks noGrp="1"/>
          </p:cNvSpPr>
          <p:nvPr>
            <p:ph type="title"/>
          </p:nvPr>
        </p:nvSpPr>
        <p:spPr>
          <a:xfrm>
            <a:off x="650376" y="391157"/>
            <a:ext cx="10891247" cy="528529"/>
          </a:xfrm>
        </p:spPr>
        <p:txBody>
          <a:bodyPr anchor="t">
            <a:noAutofit/>
          </a:bodyPr>
          <a:lstStyle/>
          <a:p>
            <a:r>
              <a:rPr lang="en-GB" sz="3600" dirty="0"/>
              <a:t>Reflection</a:t>
            </a:r>
          </a:p>
        </p:txBody>
      </p:sp>
      <p:sp>
        <p:nvSpPr>
          <p:cNvPr id="3" name="Text Placeholder 2">
            <a:extLst>
              <a:ext uri="{FF2B5EF4-FFF2-40B4-BE49-F238E27FC236}">
                <a16:creationId xmlns:a16="http://schemas.microsoft.com/office/drawing/2014/main" id="{2D46E885-44AA-8546-EEBF-A258B55BCAD9}"/>
              </a:ext>
            </a:extLst>
          </p:cNvPr>
          <p:cNvSpPr>
            <a:spLocks noGrp="1"/>
          </p:cNvSpPr>
          <p:nvPr>
            <p:ph type="body" sz="quarter" idx="10"/>
          </p:nvPr>
        </p:nvSpPr>
        <p:spPr>
          <a:xfrm>
            <a:off x="1271278" y="3103710"/>
            <a:ext cx="4824722" cy="2584168"/>
          </a:xfrm>
        </p:spPr>
        <p:txBody>
          <a:bodyPr anchor="t">
            <a:normAutofit lnSpcReduction="10000"/>
          </a:bodyPr>
          <a:lstStyle/>
          <a:p>
            <a:r>
              <a:rPr lang="en-US" dirty="0"/>
              <a:t>Can you name one career in art that you hadn’t heard of before today?</a:t>
            </a:r>
          </a:p>
          <a:p>
            <a:r>
              <a:rPr lang="en-US" dirty="0"/>
              <a:t>Does anyone think they would like to work as an artist?</a:t>
            </a:r>
          </a:p>
          <a:p>
            <a:r>
              <a:rPr lang="en-US" dirty="0"/>
              <a:t>If so, what do you think will be the challenges?</a:t>
            </a:r>
          </a:p>
          <a:p>
            <a:r>
              <a:rPr lang="en-US" dirty="0"/>
              <a:t>How would it be a rewarding career?</a:t>
            </a:r>
          </a:p>
        </p:txBody>
      </p:sp>
      <p:pic>
        <p:nvPicPr>
          <p:cNvPr id="8" name="Picture Placeholder 8" descr="Icon&#10;&#10;Description automatically generated">
            <a:extLst>
              <a:ext uri="{FF2B5EF4-FFF2-40B4-BE49-F238E27FC236}">
                <a16:creationId xmlns:a16="http://schemas.microsoft.com/office/drawing/2014/main" id="{655B6843-D8AB-D81F-4E81-B886A72E90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68" b="-4568"/>
          <a:stretch/>
        </p:blipFill>
        <p:spPr>
          <a:xfrm>
            <a:off x="1534150" y="1660358"/>
            <a:ext cx="1434593" cy="1239362"/>
          </a:xfrm>
          <a:prstGeom prst="rect">
            <a:avLst/>
          </a:prstGeom>
        </p:spPr>
      </p:pic>
      <p:pic>
        <p:nvPicPr>
          <p:cNvPr id="7" name="Picture Placeholder 6" descr="Artist welding sculpture">
            <a:extLst>
              <a:ext uri="{FF2B5EF4-FFF2-40B4-BE49-F238E27FC236}">
                <a16:creationId xmlns:a16="http://schemas.microsoft.com/office/drawing/2014/main" id="{11F09B63-99B4-25F5-6343-BCF60AFC8539}"/>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9455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ED6F-21DC-828D-B9B5-840417533718}"/>
              </a:ext>
            </a:extLst>
          </p:cNvPr>
          <p:cNvSpPr>
            <a:spLocks noGrp="1"/>
          </p:cNvSpPr>
          <p:nvPr>
            <p:ph type="title"/>
          </p:nvPr>
        </p:nvSpPr>
        <p:spPr>
          <a:xfrm>
            <a:off x="730250" y="1937657"/>
            <a:ext cx="5899150" cy="2884714"/>
          </a:xfrm>
        </p:spPr>
        <p:txBody>
          <a:bodyPr/>
          <a:lstStyle/>
          <a:p>
            <a:r>
              <a:rPr lang="en-GB" dirty="0"/>
              <a:t>Focus on</a:t>
            </a:r>
            <a:br>
              <a:rPr lang="en-GB" dirty="0"/>
            </a:br>
            <a:r>
              <a:rPr lang="en-GB" dirty="0"/>
              <a:t>Visual Art</a:t>
            </a:r>
            <a:br>
              <a:rPr lang="en-GB" dirty="0"/>
            </a:br>
            <a:endParaRPr lang="en-GB" dirty="0"/>
          </a:p>
        </p:txBody>
      </p:sp>
      <p:sp>
        <p:nvSpPr>
          <p:cNvPr id="4" name="Text Placeholder 3">
            <a:extLst>
              <a:ext uri="{FF2B5EF4-FFF2-40B4-BE49-F238E27FC236}">
                <a16:creationId xmlns:a16="http://schemas.microsoft.com/office/drawing/2014/main" id="{8C6F6D4A-7A33-1D30-99CE-A0F2ED5EC460}"/>
              </a:ext>
            </a:extLst>
          </p:cNvPr>
          <p:cNvSpPr>
            <a:spLocks noGrp="1"/>
          </p:cNvSpPr>
          <p:nvPr>
            <p:ph type="body" idx="1"/>
          </p:nvPr>
        </p:nvSpPr>
        <p:spPr/>
        <p:txBody>
          <a:bodyPr/>
          <a:lstStyle/>
          <a:p>
            <a:r>
              <a:rPr lang="en-GB" dirty="0"/>
              <a:t>Is there a career for you?</a:t>
            </a:r>
          </a:p>
        </p:txBody>
      </p:sp>
      <p:pic>
        <p:nvPicPr>
          <p:cNvPr id="10" name="Picture Placeholder 9" descr="Close-up of colorful abstract painting">
            <a:extLst>
              <a:ext uri="{FF2B5EF4-FFF2-40B4-BE49-F238E27FC236}">
                <a16:creationId xmlns:a16="http://schemas.microsoft.com/office/drawing/2014/main" id="{1E5209CF-49B1-F9F8-A823-483576C1059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8472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C5B39-5145-5AB2-EF89-F7C9F2508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597D7-581D-B848-7BA9-5625CE3C2781}"/>
              </a:ext>
            </a:extLst>
          </p:cNvPr>
          <p:cNvSpPr>
            <a:spLocks noGrp="1"/>
          </p:cNvSpPr>
          <p:nvPr>
            <p:ph type="title"/>
          </p:nvPr>
        </p:nvSpPr>
        <p:spPr>
          <a:xfrm>
            <a:off x="430418" y="641884"/>
            <a:ext cx="2288719" cy="645495"/>
          </a:xfrm>
        </p:spPr>
        <p:txBody>
          <a:bodyPr/>
          <a:lstStyle/>
          <a:p>
            <a:r>
              <a:rPr lang="en-US" sz="3600" dirty="0"/>
              <a:t>Ways in</a:t>
            </a:r>
            <a:endParaRPr lang="en-GB" sz="3600" dirty="0"/>
          </a:p>
        </p:txBody>
      </p:sp>
      <p:sp>
        <p:nvSpPr>
          <p:cNvPr id="13" name="Text Placeholder 2">
            <a:extLst>
              <a:ext uri="{FF2B5EF4-FFF2-40B4-BE49-F238E27FC236}">
                <a16:creationId xmlns:a16="http://schemas.microsoft.com/office/drawing/2014/main" id="{05BA0759-009E-6493-585B-7EF703D6787D}"/>
              </a:ext>
            </a:extLst>
          </p:cNvPr>
          <p:cNvSpPr>
            <a:spLocks noGrp="1"/>
          </p:cNvSpPr>
          <p:nvPr>
            <p:ph type="body" sz="quarter" idx="10"/>
          </p:nvPr>
        </p:nvSpPr>
        <p:spPr>
          <a:xfrm>
            <a:off x="517627" y="1467854"/>
            <a:ext cx="6224136" cy="3917807"/>
          </a:xfrm>
        </p:spPr>
        <p:txBody>
          <a:bodyPr/>
          <a:lstStyle/>
          <a:p>
            <a:pPr marL="0" indent="0">
              <a:buNone/>
            </a:pPr>
            <a:r>
              <a:rPr lang="en-GB" sz="2200" dirty="0"/>
              <a:t>You don’t need qualifications to be an artist,    but it does help to study. You could consider:</a:t>
            </a:r>
          </a:p>
          <a:p>
            <a:pPr marL="0" indent="0">
              <a:buNone/>
            </a:pPr>
            <a:endParaRPr lang="en-GB" sz="1000" dirty="0"/>
          </a:p>
          <a:p>
            <a:r>
              <a:rPr lang="en-GB" sz="2200" dirty="0"/>
              <a:t>a college course in your preferred medium such as painting or drawing, printmaking, photography, digital art, ceramics or sculpture. </a:t>
            </a:r>
          </a:p>
          <a:p>
            <a:r>
              <a:rPr lang="en-GB" sz="2200" dirty="0"/>
              <a:t>a university degree. For example, in art and design, fine art, visual arts or graphic arts.</a:t>
            </a:r>
          </a:p>
          <a:p>
            <a:r>
              <a:rPr lang="en-GB" sz="2200" dirty="0"/>
              <a:t>visiting lots of art exhibitions and art galleries. Many public galleries offer short courses and lecture series, sometimes online.  </a:t>
            </a:r>
          </a:p>
        </p:txBody>
      </p:sp>
      <p:pic>
        <p:nvPicPr>
          <p:cNvPr id="6" name="Picture Placeholder 5" descr="Hand with pen over a color palette">
            <a:extLst>
              <a:ext uri="{FF2B5EF4-FFF2-40B4-BE49-F238E27FC236}">
                <a16:creationId xmlns:a16="http://schemas.microsoft.com/office/drawing/2014/main" id="{20328DB8-3F13-9AC0-0DFB-58F09977D3E4}"/>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a:xfrm>
            <a:off x="6364288" y="0"/>
            <a:ext cx="5830887" cy="6219825"/>
          </a:xfrm>
        </p:spPr>
      </p:pic>
    </p:spTree>
    <p:extLst>
      <p:ext uri="{BB962C8B-B14F-4D97-AF65-F5344CB8AC3E}">
        <p14:creationId xmlns:p14="http://schemas.microsoft.com/office/powerpoint/2010/main" val="841002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DD71-A40B-4567-1FA0-8E19DCAA6B79}"/>
              </a:ext>
            </a:extLst>
          </p:cNvPr>
          <p:cNvSpPr>
            <a:spLocks noGrp="1"/>
          </p:cNvSpPr>
          <p:nvPr>
            <p:ph type="title"/>
          </p:nvPr>
        </p:nvSpPr>
        <p:spPr>
          <a:xfrm>
            <a:off x="605073" y="277521"/>
            <a:ext cx="7519670" cy="623570"/>
          </a:xfrm>
        </p:spPr>
        <p:txBody>
          <a:bodyPr/>
          <a:lstStyle/>
          <a:p>
            <a:r>
              <a:rPr lang="en-GB" dirty="0"/>
              <a:t>Getting started</a:t>
            </a:r>
          </a:p>
        </p:txBody>
      </p:sp>
      <p:sp>
        <p:nvSpPr>
          <p:cNvPr id="3" name="Text Placeholder 2">
            <a:extLst>
              <a:ext uri="{FF2B5EF4-FFF2-40B4-BE49-F238E27FC236}">
                <a16:creationId xmlns:a16="http://schemas.microsoft.com/office/drawing/2014/main" id="{0C90939F-AC9F-81DC-E03E-D9ACB67A16E6}"/>
              </a:ext>
            </a:extLst>
          </p:cNvPr>
          <p:cNvSpPr>
            <a:spLocks noGrp="1"/>
          </p:cNvSpPr>
          <p:nvPr>
            <p:ph type="body" sz="quarter" idx="10"/>
          </p:nvPr>
        </p:nvSpPr>
        <p:spPr>
          <a:xfrm>
            <a:off x="605072" y="901091"/>
            <a:ext cx="10786181" cy="3608915"/>
          </a:xfrm>
        </p:spPr>
        <p:txBody>
          <a:bodyPr/>
          <a:lstStyle/>
          <a:p>
            <a:pPr marL="0" indent="0">
              <a:buNone/>
            </a:pPr>
            <a:r>
              <a:rPr lang="en-US" dirty="0"/>
              <a:t>If you think a career in visual art could be for you, you could:</a:t>
            </a:r>
          </a:p>
          <a:p>
            <a:r>
              <a:rPr lang="en-US" dirty="0"/>
              <a:t>Enter art competitions and exhibitions. There are lots open to young artists.</a:t>
            </a:r>
          </a:p>
          <a:p>
            <a:r>
              <a:rPr lang="en-US" dirty="0"/>
              <a:t>Keep a sketchbook. Record the world around you like a visual diary. Try to do one drawing a day, even just a quick one. Use your sketchbook to develop ideas for paintings too. </a:t>
            </a:r>
          </a:p>
          <a:p>
            <a:r>
              <a:rPr lang="en-US" dirty="0"/>
              <a:t>Start a portfolio of your artwork. You will often need one if you apply for an art course.</a:t>
            </a:r>
          </a:p>
          <a:p>
            <a:r>
              <a:rPr lang="en-US" dirty="0"/>
              <a:t>Find out if any art galleries near you are running free art classes or workshops.</a:t>
            </a:r>
          </a:p>
          <a:p>
            <a:r>
              <a:rPr lang="en-US" dirty="0"/>
              <a:t>Start creating an online media presence through social media channels such as Instagram.</a:t>
            </a:r>
          </a:p>
          <a:p>
            <a:r>
              <a:rPr lang="en-US" dirty="0"/>
              <a:t>Volunteer with a community art project, or to help with children’s art workshops in your local museum or library.</a:t>
            </a:r>
          </a:p>
          <a:p>
            <a:r>
              <a:rPr lang="en-US" dirty="0"/>
              <a:t> Go to local artists’ open studio weeks. Talk to the artists and ask lots of questions. </a:t>
            </a:r>
          </a:p>
          <a:p>
            <a:pPr marL="0" indent="0">
              <a:buNone/>
            </a:pPr>
            <a:endParaRPr lang="en-US" dirty="0"/>
          </a:p>
        </p:txBody>
      </p:sp>
      <p:sp>
        <p:nvSpPr>
          <p:cNvPr id="4" name="Text Placeholder 2">
            <a:extLst>
              <a:ext uri="{FF2B5EF4-FFF2-40B4-BE49-F238E27FC236}">
                <a16:creationId xmlns:a16="http://schemas.microsoft.com/office/drawing/2014/main" id="{39B84B09-81CE-0572-10CE-95C54E1A9BA8}"/>
              </a:ext>
            </a:extLst>
          </p:cNvPr>
          <p:cNvSpPr txBox="1">
            <a:spLocks/>
          </p:cNvSpPr>
          <p:nvPr/>
        </p:nvSpPr>
        <p:spPr>
          <a:xfrm>
            <a:off x="605072" y="4664990"/>
            <a:ext cx="8043012" cy="2193010"/>
          </a:xfrm>
          <a:prstGeom prst="rect">
            <a:avLst/>
          </a:prstGeom>
        </p:spPr>
        <p:txBody>
          <a:bodyPr/>
          <a:lstStyle>
            <a:lvl1pPr marL="288000" indent="-288000" algn="l" defTabSz="914400" rtl="0" eaLnBrk="1" latinLnBrk="0" hangingPunct="1">
              <a:lnSpc>
                <a:spcPct val="90000"/>
              </a:lnSpc>
              <a:spcBef>
                <a:spcPts val="1000"/>
              </a:spcBef>
              <a:buSzPct val="90000"/>
              <a:buFontTx/>
              <a:buBlip>
                <a:blip r:embed="rId3"/>
              </a:buBlip>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500"/>
              </a:spcBef>
              <a:buSzPct val="90000"/>
              <a:buFontTx/>
              <a:buNone/>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b="1" dirty="0"/>
              <a:t>Find out more at</a:t>
            </a:r>
          </a:p>
          <a:p>
            <a:pPr marL="0" indent="0">
              <a:buFontTx/>
              <a:buNone/>
            </a:pPr>
            <a:r>
              <a:rPr lang="en-US" dirty="0"/>
              <a:t>https://discovercreative.careers/explore/</a:t>
            </a:r>
          </a:p>
          <a:p>
            <a:pPr marL="0" indent="0">
              <a:buNone/>
            </a:pPr>
            <a:r>
              <a:rPr lang="en-GB" dirty="0"/>
              <a:t>https://nationalcareers.service.gov.uk/job-profiles</a:t>
            </a:r>
          </a:p>
          <a:p>
            <a:pPr marL="0" indent="0">
              <a:buNone/>
            </a:pPr>
            <a:r>
              <a:rPr lang="en-GB" dirty="0"/>
              <a:t>https://www.mallgalleries.org.uk/ (Federation of British Artists)</a:t>
            </a:r>
          </a:p>
        </p:txBody>
      </p:sp>
    </p:spTree>
    <p:extLst>
      <p:ext uri="{BB962C8B-B14F-4D97-AF65-F5344CB8AC3E}">
        <p14:creationId xmlns:p14="http://schemas.microsoft.com/office/powerpoint/2010/main" val="1277255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1901-2E2B-82BA-5F5F-A4C73CB5E968}"/>
              </a:ext>
            </a:extLst>
          </p:cNvPr>
          <p:cNvSpPr>
            <a:spLocks noGrp="1"/>
          </p:cNvSpPr>
          <p:nvPr>
            <p:ph type="title"/>
          </p:nvPr>
        </p:nvSpPr>
        <p:spPr>
          <a:xfrm>
            <a:off x="654050" y="763270"/>
            <a:ext cx="8073261" cy="2987675"/>
          </a:xfrm>
        </p:spPr>
        <p:txBody>
          <a:bodyPr/>
          <a:lstStyle/>
          <a:p>
            <a:r>
              <a:rPr lang="en-GB" dirty="0"/>
              <a:t>There’s a career for you in the creative industries</a:t>
            </a:r>
          </a:p>
        </p:txBody>
      </p:sp>
    </p:spTree>
    <p:extLst>
      <p:ext uri="{BB962C8B-B14F-4D97-AF65-F5344CB8AC3E}">
        <p14:creationId xmlns:p14="http://schemas.microsoft.com/office/powerpoint/2010/main" val="152299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C95AD-0A2E-D1A6-93D9-C406F9876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06870-CC89-402A-836E-899F7BC03D1D}"/>
              </a:ext>
            </a:extLst>
          </p:cNvPr>
          <p:cNvSpPr>
            <a:spLocks noGrp="1"/>
          </p:cNvSpPr>
          <p:nvPr>
            <p:ph type="title"/>
          </p:nvPr>
        </p:nvSpPr>
        <p:spPr/>
        <p:txBody>
          <a:bodyPr/>
          <a:lstStyle/>
          <a:p>
            <a:r>
              <a:rPr lang="en-GB" dirty="0"/>
              <a:t>What is visual art?</a:t>
            </a:r>
          </a:p>
        </p:txBody>
      </p:sp>
      <p:sp>
        <p:nvSpPr>
          <p:cNvPr id="3" name="Text Placeholder 2">
            <a:extLst>
              <a:ext uri="{FF2B5EF4-FFF2-40B4-BE49-F238E27FC236}">
                <a16:creationId xmlns:a16="http://schemas.microsoft.com/office/drawing/2014/main" id="{DCE79EDC-5D40-21F7-8ADB-920944219D01}"/>
              </a:ext>
            </a:extLst>
          </p:cNvPr>
          <p:cNvSpPr>
            <a:spLocks noGrp="1"/>
          </p:cNvSpPr>
          <p:nvPr>
            <p:ph type="body" sz="quarter" idx="10"/>
          </p:nvPr>
        </p:nvSpPr>
        <p:spPr>
          <a:xfrm>
            <a:off x="1095056" y="2546640"/>
            <a:ext cx="5000944" cy="3021575"/>
          </a:xfrm>
        </p:spPr>
        <p:txBody>
          <a:bodyPr/>
          <a:lstStyle/>
          <a:p>
            <a:r>
              <a:rPr lang="en-US" sz="3200" dirty="0"/>
              <a:t>Visual art appeals to the sense of sight.</a:t>
            </a:r>
          </a:p>
          <a:p>
            <a:r>
              <a:rPr lang="en-US" sz="3200" dirty="0"/>
              <a:t> </a:t>
            </a:r>
          </a:p>
          <a:p>
            <a:r>
              <a:rPr lang="en-US" sz="3200" dirty="0"/>
              <a:t>Visual artworks can include images, objects, and experiences.</a:t>
            </a:r>
          </a:p>
        </p:txBody>
      </p:sp>
      <p:pic>
        <p:nvPicPr>
          <p:cNvPr id="6" name="Picture Placeholder 5" descr="Cotton wool cloud supported by miniature wood ladders">
            <a:extLst>
              <a:ext uri="{FF2B5EF4-FFF2-40B4-BE49-F238E27FC236}">
                <a16:creationId xmlns:a16="http://schemas.microsoft.com/office/drawing/2014/main" id="{67501C1B-A4FC-2E3F-4CC6-0C8F1C61A5BB}"/>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p:blipFill>
        <p:spPr>
          <a:xfrm>
            <a:off x="7040563" y="1452563"/>
            <a:ext cx="4459287" cy="4749800"/>
          </a:xfrm>
        </p:spPr>
      </p:pic>
    </p:spTree>
    <p:extLst>
      <p:ext uri="{BB962C8B-B14F-4D97-AF65-F5344CB8AC3E}">
        <p14:creationId xmlns:p14="http://schemas.microsoft.com/office/powerpoint/2010/main" val="16943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2D41B-823D-11E9-60DA-03E807127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BD18C-B9A6-AE07-67FF-E021FD1B3264}"/>
              </a:ext>
            </a:extLst>
          </p:cNvPr>
          <p:cNvSpPr>
            <a:spLocks noGrp="1"/>
          </p:cNvSpPr>
          <p:nvPr>
            <p:ph type="title"/>
          </p:nvPr>
        </p:nvSpPr>
        <p:spPr>
          <a:xfrm>
            <a:off x="501940" y="193503"/>
            <a:ext cx="5594060" cy="723961"/>
          </a:xfrm>
        </p:spPr>
        <p:txBody>
          <a:bodyPr/>
          <a:lstStyle/>
          <a:p>
            <a:r>
              <a:rPr lang="en-GB" dirty="0"/>
              <a:t>Art for arts sake?</a:t>
            </a:r>
          </a:p>
        </p:txBody>
      </p:sp>
      <p:pic>
        <p:nvPicPr>
          <p:cNvPr id="12" name="Picture Placeholder 11" descr="Young child finger painting">
            <a:extLst>
              <a:ext uri="{FF2B5EF4-FFF2-40B4-BE49-F238E27FC236}">
                <a16:creationId xmlns:a16="http://schemas.microsoft.com/office/drawing/2014/main" id="{A8D3AF74-0D3B-434A-B964-8311F30216B6}"/>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p:pic>
      <p:sp>
        <p:nvSpPr>
          <p:cNvPr id="9" name="Text Placeholder 2">
            <a:extLst>
              <a:ext uri="{FF2B5EF4-FFF2-40B4-BE49-F238E27FC236}">
                <a16:creationId xmlns:a16="http://schemas.microsoft.com/office/drawing/2014/main" id="{C177164B-EACA-0ABD-A4FD-94CB6CC9D0AE}"/>
              </a:ext>
            </a:extLst>
          </p:cNvPr>
          <p:cNvSpPr>
            <a:spLocks noGrp="1"/>
          </p:cNvSpPr>
          <p:nvPr>
            <p:ph type="body" sz="quarter" idx="10"/>
          </p:nvPr>
        </p:nvSpPr>
        <p:spPr>
          <a:xfrm>
            <a:off x="326248" y="774701"/>
            <a:ext cx="6038285" cy="1765299"/>
          </a:xfrm>
        </p:spPr>
        <p:txBody>
          <a:bodyPr/>
          <a:lstStyle/>
          <a:p>
            <a:pPr marL="0" indent="0">
              <a:buNone/>
            </a:pPr>
            <a:endParaRPr lang="en-GB" sz="1000" dirty="0"/>
          </a:p>
          <a:p>
            <a:r>
              <a:rPr lang="en-GB" sz="2400" dirty="0"/>
              <a:t>Did you enjoy art activities when you were little?</a:t>
            </a:r>
          </a:p>
          <a:p>
            <a:r>
              <a:rPr lang="en-GB" sz="2400" dirty="0"/>
              <a:t>If so, what did you enjoy about them?</a:t>
            </a:r>
          </a:p>
          <a:p>
            <a:pPr marL="0" indent="0">
              <a:buNone/>
            </a:pPr>
            <a:endParaRPr lang="en-GB" sz="2400" dirty="0"/>
          </a:p>
          <a:p>
            <a:pPr marL="0" indent="0">
              <a:buNone/>
            </a:pPr>
            <a:r>
              <a:rPr lang="en-GB" sz="2400" dirty="0"/>
              <a:t> </a:t>
            </a:r>
          </a:p>
        </p:txBody>
      </p:sp>
      <p:sp>
        <p:nvSpPr>
          <p:cNvPr id="10" name="Text Placeholder 2">
            <a:extLst>
              <a:ext uri="{FF2B5EF4-FFF2-40B4-BE49-F238E27FC236}">
                <a16:creationId xmlns:a16="http://schemas.microsoft.com/office/drawing/2014/main" id="{86EB6D77-976B-D911-9366-6419C4081ACD}"/>
              </a:ext>
            </a:extLst>
          </p:cNvPr>
          <p:cNvSpPr txBox="1">
            <a:spLocks/>
          </p:cNvSpPr>
          <p:nvPr/>
        </p:nvSpPr>
        <p:spPr>
          <a:xfrm>
            <a:off x="326248" y="4517493"/>
            <a:ext cx="6732854" cy="1423043"/>
          </a:xfrm>
          <a:prstGeom prst="rect">
            <a:avLst/>
          </a:prstGeom>
        </p:spPr>
        <p:txBody>
          <a:bodyPr/>
          <a:lstStyle>
            <a:lvl1pPr marL="288000" indent="-288000" algn="l" defTabSz="914400" rtl="0" eaLnBrk="1" latinLnBrk="0" hangingPunct="1">
              <a:lnSpc>
                <a:spcPct val="90000"/>
              </a:lnSpc>
              <a:spcBef>
                <a:spcPts val="1000"/>
              </a:spcBef>
              <a:buSzPct val="90000"/>
              <a:buFontTx/>
              <a:buBlip>
                <a:blip r:embed="rId4"/>
              </a:buBlip>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500"/>
              </a:spcBef>
              <a:buSzPct val="90000"/>
              <a:buFontTx/>
              <a:buNone/>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dirty="0"/>
              <a:t>The earliest known artworks are cave paintings in Indonesia that are at least 40,000 years old.</a:t>
            </a:r>
          </a:p>
          <a:p>
            <a:r>
              <a:rPr lang="en-US" sz="2400" dirty="0"/>
              <a:t>Why do you think humans have created artworks for thousands of years?</a:t>
            </a:r>
          </a:p>
          <a:p>
            <a:pPr marL="0" indent="0">
              <a:buNone/>
            </a:pPr>
            <a:endParaRPr lang="en-US" sz="2400" dirty="0"/>
          </a:p>
          <a:p>
            <a:pPr marL="0" indent="0">
              <a:buNone/>
            </a:pPr>
            <a:endParaRPr lang="en-GB" dirty="0"/>
          </a:p>
          <a:p>
            <a:pPr marL="0" indent="0">
              <a:buNone/>
            </a:pPr>
            <a:endParaRPr lang="en-GB" dirty="0"/>
          </a:p>
          <a:p>
            <a:endParaRPr lang="en-GB" dirty="0"/>
          </a:p>
        </p:txBody>
      </p:sp>
      <p:sp>
        <p:nvSpPr>
          <p:cNvPr id="4" name="Text Placeholder 2">
            <a:extLst>
              <a:ext uri="{FF2B5EF4-FFF2-40B4-BE49-F238E27FC236}">
                <a16:creationId xmlns:a16="http://schemas.microsoft.com/office/drawing/2014/main" id="{A95FCC62-B724-0B81-AB89-8658AB06912D}"/>
              </a:ext>
            </a:extLst>
          </p:cNvPr>
          <p:cNvSpPr txBox="1">
            <a:spLocks/>
          </p:cNvSpPr>
          <p:nvPr/>
        </p:nvSpPr>
        <p:spPr>
          <a:xfrm>
            <a:off x="326247" y="2356271"/>
            <a:ext cx="6038285" cy="1800336"/>
          </a:xfrm>
          <a:prstGeom prst="rect">
            <a:avLst/>
          </a:prstGeom>
        </p:spPr>
        <p:txBody>
          <a:bodyPr/>
          <a:lstStyle>
            <a:lvl1pPr marL="288000" indent="-288000" algn="l" defTabSz="914400" rtl="0" eaLnBrk="1" latinLnBrk="0" hangingPunct="1">
              <a:lnSpc>
                <a:spcPct val="90000"/>
              </a:lnSpc>
              <a:spcBef>
                <a:spcPts val="1000"/>
              </a:spcBef>
              <a:buSzPct val="90000"/>
              <a:buFontTx/>
              <a:buBlip>
                <a:blip r:embed="rId4"/>
              </a:buBlip>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500"/>
              </a:spcBef>
              <a:buSzPct val="90000"/>
              <a:buFontTx/>
              <a:buNone/>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sz="1000" dirty="0"/>
          </a:p>
          <a:p>
            <a:pPr marL="0" indent="0">
              <a:buFontTx/>
              <a:buNone/>
            </a:pPr>
            <a:r>
              <a:rPr lang="en-GB" sz="2400" dirty="0"/>
              <a:t>A famous artist once wrote: ‘Every child is an artist. The problem is how to remain an artist when he grows up.’ </a:t>
            </a:r>
          </a:p>
          <a:p>
            <a:r>
              <a:rPr lang="en-GB" sz="2400" dirty="0"/>
              <a:t>  </a:t>
            </a:r>
            <a:r>
              <a:rPr lang="en-US" sz="2400" dirty="0"/>
              <a:t>What do you think the artist meant?</a:t>
            </a:r>
          </a:p>
          <a:p>
            <a:pPr marL="0" indent="0">
              <a:buFontTx/>
              <a:buNone/>
            </a:pPr>
            <a:r>
              <a:rPr lang="en-GB" sz="2400" dirty="0"/>
              <a:t> </a:t>
            </a:r>
          </a:p>
        </p:txBody>
      </p:sp>
    </p:spTree>
    <p:extLst>
      <p:ext uri="{BB962C8B-B14F-4D97-AF65-F5344CB8AC3E}">
        <p14:creationId xmlns:p14="http://schemas.microsoft.com/office/powerpoint/2010/main" val="332045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F5A4-6F4D-6236-4EC0-AF4D73CC3A71}"/>
              </a:ext>
            </a:extLst>
          </p:cNvPr>
          <p:cNvSpPr>
            <a:spLocks noGrp="1"/>
          </p:cNvSpPr>
          <p:nvPr>
            <p:ph type="title"/>
          </p:nvPr>
        </p:nvSpPr>
        <p:spPr>
          <a:xfrm>
            <a:off x="590840" y="605790"/>
            <a:ext cx="4618834" cy="729715"/>
          </a:xfrm>
        </p:spPr>
        <p:txBody>
          <a:bodyPr/>
          <a:lstStyle/>
          <a:p>
            <a:r>
              <a:rPr lang="en-GB" dirty="0"/>
              <a:t>Art is all around</a:t>
            </a:r>
          </a:p>
        </p:txBody>
      </p:sp>
      <p:pic>
        <p:nvPicPr>
          <p:cNvPr id="4" name="Picture 3" descr="A statue of a person with wings&#10;&#10;AI-generated content may be incorrect.">
            <a:extLst>
              <a:ext uri="{FF2B5EF4-FFF2-40B4-BE49-F238E27FC236}">
                <a16:creationId xmlns:a16="http://schemas.microsoft.com/office/drawing/2014/main" id="{93CF601F-C157-99EA-243E-4F78DB10A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779" y="-1"/>
            <a:ext cx="4656221" cy="6208295"/>
          </a:xfrm>
          <a:prstGeom prst="rect">
            <a:avLst/>
          </a:prstGeom>
        </p:spPr>
      </p:pic>
      <p:sp>
        <p:nvSpPr>
          <p:cNvPr id="9" name="Text Placeholder 2">
            <a:extLst>
              <a:ext uri="{FF2B5EF4-FFF2-40B4-BE49-F238E27FC236}">
                <a16:creationId xmlns:a16="http://schemas.microsoft.com/office/drawing/2014/main" id="{7F525E9B-8D3B-0A6A-931D-857B625CC088}"/>
              </a:ext>
            </a:extLst>
          </p:cNvPr>
          <p:cNvSpPr txBox="1">
            <a:spLocks/>
          </p:cNvSpPr>
          <p:nvPr/>
        </p:nvSpPr>
        <p:spPr>
          <a:xfrm>
            <a:off x="490102" y="2150591"/>
            <a:ext cx="6112830" cy="37352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000" dirty="0"/>
          </a:p>
          <a:p>
            <a:pPr marL="0" indent="0">
              <a:buNone/>
            </a:pPr>
            <a:r>
              <a:rPr lang="en-GB" sz="2400" dirty="0"/>
              <a:t>What examples of visual art can you name?</a:t>
            </a:r>
          </a:p>
          <a:p>
            <a:pPr marL="0" indent="0">
              <a:buNone/>
            </a:pPr>
            <a:r>
              <a:rPr lang="en-GB" sz="2400" dirty="0"/>
              <a:t>Where can you see them?</a:t>
            </a:r>
          </a:p>
          <a:p>
            <a:pPr marL="0" indent="0">
              <a:buNone/>
            </a:pPr>
            <a:r>
              <a:rPr lang="en-GB" sz="2400" dirty="0"/>
              <a:t>HINT: Think about indoor and outdoor spaces, public and private.</a:t>
            </a:r>
          </a:p>
          <a:p>
            <a:endParaRPr lang="en-GB" sz="2400" dirty="0"/>
          </a:p>
          <a:p>
            <a:pPr marL="0" indent="0">
              <a:buNone/>
            </a:pPr>
            <a:r>
              <a:rPr lang="en-GB" sz="2400" dirty="0"/>
              <a:t>Do you think it is important to preserve old artworks and to create new ones? </a:t>
            </a:r>
          </a:p>
          <a:p>
            <a:pPr marL="0" indent="0">
              <a:buNone/>
            </a:pPr>
            <a:r>
              <a:rPr lang="en-GB" sz="2400" dirty="0"/>
              <a:t>Why or why not?</a:t>
            </a:r>
          </a:p>
          <a:p>
            <a:pPr marL="0" indent="0">
              <a:buNone/>
            </a:pPr>
            <a:endParaRPr lang="en-GB" sz="2400" dirty="0"/>
          </a:p>
          <a:p>
            <a:endParaRPr lang="en-GB" sz="2400" dirty="0"/>
          </a:p>
        </p:txBody>
      </p:sp>
      <p:pic>
        <p:nvPicPr>
          <p:cNvPr id="3" name="Picture Placeholder 8" descr="Icon&#10;&#10;Description automatically generated">
            <a:extLst>
              <a:ext uri="{FF2B5EF4-FFF2-40B4-BE49-F238E27FC236}">
                <a16:creationId xmlns:a16="http://schemas.microsoft.com/office/drawing/2014/main" id="{69B55C4B-56DF-7207-9F30-A2249EDC6D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568" b="-4568"/>
          <a:stretch/>
        </p:blipFill>
        <p:spPr>
          <a:xfrm>
            <a:off x="650374" y="1335505"/>
            <a:ext cx="1062189" cy="917638"/>
          </a:xfrm>
          <a:prstGeom prst="rect">
            <a:avLst/>
          </a:prstGeom>
        </p:spPr>
      </p:pic>
    </p:spTree>
    <p:extLst>
      <p:ext uri="{BB962C8B-B14F-4D97-AF65-F5344CB8AC3E}">
        <p14:creationId xmlns:p14="http://schemas.microsoft.com/office/powerpoint/2010/main" val="380245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E2869BD3-CE58-1EB1-225F-7A6C41A278EE}"/>
              </a:ext>
            </a:extLst>
          </p:cNvPr>
          <p:cNvSpPr/>
          <p:nvPr/>
        </p:nvSpPr>
        <p:spPr>
          <a:xfrm>
            <a:off x="6213838" y="3645388"/>
            <a:ext cx="1878055" cy="18780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bg1"/>
                </a:solidFill>
              </a:rPr>
              <a:t>digital artist</a:t>
            </a:r>
          </a:p>
        </p:txBody>
      </p:sp>
      <p:sp>
        <p:nvSpPr>
          <p:cNvPr id="13" name="Oval 12">
            <a:extLst>
              <a:ext uri="{FF2B5EF4-FFF2-40B4-BE49-F238E27FC236}">
                <a16:creationId xmlns:a16="http://schemas.microsoft.com/office/drawing/2014/main" id="{B8BA552F-6130-C106-20BA-E91381FEC10E}"/>
              </a:ext>
            </a:extLst>
          </p:cNvPr>
          <p:cNvSpPr/>
          <p:nvPr/>
        </p:nvSpPr>
        <p:spPr>
          <a:xfrm>
            <a:off x="9896476" y="2110561"/>
            <a:ext cx="2072939" cy="17415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bg1"/>
                </a:solidFill>
              </a:rPr>
              <a:t>printmaker</a:t>
            </a:r>
          </a:p>
        </p:txBody>
      </p:sp>
      <p:sp>
        <p:nvSpPr>
          <p:cNvPr id="2" name="Title 1">
            <a:extLst>
              <a:ext uri="{FF2B5EF4-FFF2-40B4-BE49-F238E27FC236}">
                <a16:creationId xmlns:a16="http://schemas.microsoft.com/office/drawing/2014/main" id="{68A455CE-5162-D91C-18F4-AF61D75F74F2}"/>
              </a:ext>
            </a:extLst>
          </p:cNvPr>
          <p:cNvSpPr>
            <a:spLocks noGrp="1"/>
          </p:cNvSpPr>
          <p:nvPr>
            <p:ph type="title"/>
          </p:nvPr>
        </p:nvSpPr>
        <p:spPr>
          <a:xfrm>
            <a:off x="590838" y="365043"/>
            <a:ext cx="9238961" cy="613835"/>
          </a:xfrm>
        </p:spPr>
        <p:txBody>
          <a:bodyPr/>
          <a:lstStyle/>
          <a:p>
            <a:r>
              <a:rPr lang="en-GB" dirty="0"/>
              <a:t>Name that artworker</a:t>
            </a:r>
          </a:p>
        </p:txBody>
      </p:sp>
      <p:sp>
        <p:nvSpPr>
          <p:cNvPr id="7" name="Oval 6">
            <a:extLst>
              <a:ext uri="{FF2B5EF4-FFF2-40B4-BE49-F238E27FC236}">
                <a16:creationId xmlns:a16="http://schemas.microsoft.com/office/drawing/2014/main" id="{D4C1634B-795D-EED3-B6A4-50364175C971}"/>
              </a:ext>
            </a:extLst>
          </p:cNvPr>
          <p:cNvSpPr/>
          <p:nvPr/>
        </p:nvSpPr>
        <p:spPr>
          <a:xfrm>
            <a:off x="1969721" y="3018556"/>
            <a:ext cx="2571533" cy="20658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photographer</a:t>
            </a:r>
          </a:p>
        </p:txBody>
      </p:sp>
      <p:sp>
        <p:nvSpPr>
          <p:cNvPr id="8" name="Oval 7">
            <a:extLst>
              <a:ext uri="{FF2B5EF4-FFF2-40B4-BE49-F238E27FC236}">
                <a16:creationId xmlns:a16="http://schemas.microsoft.com/office/drawing/2014/main" id="{1F8E1A67-B455-2C6E-530B-7ADA510450C8}"/>
              </a:ext>
            </a:extLst>
          </p:cNvPr>
          <p:cNvSpPr/>
          <p:nvPr/>
        </p:nvSpPr>
        <p:spPr>
          <a:xfrm>
            <a:off x="9296166" y="4520290"/>
            <a:ext cx="2072939" cy="14721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2"/>
                </a:solidFill>
              </a:rPr>
              <a:t>sculptor</a:t>
            </a:r>
          </a:p>
        </p:txBody>
      </p:sp>
      <p:sp>
        <p:nvSpPr>
          <p:cNvPr id="9" name="Oval 8">
            <a:extLst>
              <a:ext uri="{FF2B5EF4-FFF2-40B4-BE49-F238E27FC236}">
                <a16:creationId xmlns:a16="http://schemas.microsoft.com/office/drawing/2014/main" id="{5312485B-D121-525B-EE0E-0AFEDFDF7138}"/>
              </a:ext>
            </a:extLst>
          </p:cNvPr>
          <p:cNvSpPr/>
          <p:nvPr/>
        </p:nvSpPr>
        <p:spPr>
          <a:xfrm>
            <a:off x="4216909" y="3891417"/>
            <a:ext cx="2272447" cy="22724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400" dirty="0"/>
              <a:t>draftsman or woman</a:t>
            </a:r>
          </a:p>
        </p:txBody>
      </p:sp>
      <p:sp>
        <p:nvSpPr>
          <p:cNvPr id="10" name="Oval 9">
            <a:extLst>
              <a:ext uri="{FF2B5EF4-FFF2-40B4-BE49-F238E27FC236}">
                <a16:creationId xmlns:a16="http://schemas.microsoft.com/office/drawing/2014/main" id="{D98A8AC0-A5DA-AEB7-111B-64E82CE1769E}"/>
              </a:ext>
            </a:extLst>
          </p:cNvPr>
          <p:cNvSpPr/>
          <p:nvPr/>
        </p:nvSpPr>
        <p:spPr>
          <a:xfrm>
            <a:off x="7071111" y="2079528"/>
            <a:ext cx="1878055" cy="18780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2"/>
                </a:solidFill>
              </a:rPr>
              <a:t>street artist</a:t>
            </a:r>
          </a:p>
        </p:txBody>
      </p:sp>
      <p:sp>
        <p:nvSpPr>
          <p:cNvPr id="12" name="Oval 11">
            <a:extLst>
              <a:ext uri="{FF2B5EF4-FFF2-40B4-BE49-F238E27FC236}">
                <a16:creationId xmlns:a16="http://schemas.microsoft.com/office/drawing/2014/main" id="{C2D95CB8-012D-1DFA-2DD7-3775395B3816}"/>
              </a:ext>
            </a:extLst>
          </p:cNvPr>
          <p:cNvSpPr/>
          <p:nvPr/>
        </p:nvSpPr>
        <p:spPr>
          <a:xfrm>
            <a:off x="8182642" y="3285317"/>
            <a:ext cx="2565966" cy="15323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craftsperson</a:t>
            </a:r>
          </a:p>
        </p:txBody>
      </p:sp>
      <p:sp>
        <p:nvSpPr>
          <p:cNvPr id="3" name="Text Placeholder 2">
            <a:extLst>
              <a:ext uri="{FF2B5EF4-FFF2-40B4-BE49-F238E27FC236}">
                <a16:creationId xmlns:a16="http://schemas.microsoft.com/office/drawing/2014/main" id="{2A82D6BE-0FA4-B251-8C36-44E26A79A667}"/>
              </a:ext>
            </a:extLst>
          </p:cNvPr>
          <p:cNvSpPr txBox="1">
            <a:spLocks/>
          </p:cNvSpPr>
          <p:nvPr/>
        </p:nvSpPr>
        <p:spPr>
          <a:xfrm>
            <a:off x="590838" y="1057843"/>
            <a:ext cx="10965997" cy="829093"/>
          </a:xfrm>
          <a:prstGeom prst="rect">
            <a:avLst/>
          </a:prstGeom>
        </p:spPr>
        <p:txBody>
          <a:bodyPr/>
          <a:lstStyle>
            <a:lvl1pPr marL="288000" indent="-288000" algn="l" defTabSz="914400" rtl="0" eaLnBrk="1" latinLnBrk="0" hangingPunct="1">
              <a:lnSpc>
                <a:spcPct val="90000"/>
              </a:lnSpc>
              <a:spcBef>
                <a:spcPts val="1000"/>
              </a:spcBef>
              <a:buSzPct val="90000"/>
              <a:buFontTx/>
              <a:buBlip>
                <a:blip r:embed="rId3"/>
              </a:buBlip>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500"/>
              </a:spcBef>
              <a:buSzPct val="90000"/>
              <a:buFontTx/>
              <a:buNone/>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dirty="0"/>
              <a:t>There are estimated to be around 50,000 artists working in the United Kingdom.</a:t>
            </a:r>
          </a:p>
          <a:p>
            <a:pPr marL="0" indent="0">
              <a:buFontTx/>
              <a:buNone/>
            </a:pPr>
            <a:r>
              <a:rPr lang="en-US" sz="2400" dirty="0"/>
              <a:t>Match the careers with the correct job description on your Activity Sheets.</a:t>
            </a:r>
          </a:p>
          <a:p>
            <a:pPr marL="0" indent="0">
              <a:buNone/>
            </a:pPr>
            <a:endParaRPr lang="en-GB" dirty="0"/>
          </a:p>
          <a:p>
            <a:pPr marL="0" indent="0">
              <a:buNone/>
            </a:pPr>
            <a:endParaRPr lang="en-GB" dirty="0"/>
          </a:p>
        </p:txBody>
      </p:sp>
      <p:sp>
        <p:nvSpPr>
          <p:cNvPr id="4" name="Oval 3">
            <a:extLst>
              <a:ext uri="{FF2B5EF4-FFF2-40B4-BE49-F238E27FC236}">
                <a16:creationId xmlns:a16="http://schemas.microsoft.com/office/drawing/2014/main" id="{0AA189D9-486E-5A38-1FB4-ED2C64D6A2CC}"/>
              </a:ext>
            </a:extLst>
          </p:cNvPr>
          <p:cNvSpPr/>
          <p:nvPr/>
        </p:nvSpPr>
        <p:spPr>
          <a:xfrm>
            <a:off x="3848421" y="2225842"/>
            <a:ext cx="2087033" cy="14195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2"/>
                </a:solidFill>
              </a:rPr>
              <a:t>painter</a:t>
            </a:r>
          </a:p>
        </p:txBody>
      </p:sp>
      <p:sp>
        <p:nvSpPr>
          <p:cNvPr id="5" name="Oval 4">
            <a:extLst>
              <a:ext uri="{FF2B5EF4-FFF2-40B4-BE49-F238E27FC236}">
                <a16:creationId xmlns:a16="http://schemas.microsoft.com/office/drawing/2014/main" id="{47C1DE17-C116-E19A-B594-8050199C07A8}"/>
              </a:ext>
            </a:extLst>
          </p:cNvPr>
          <p:cNvSpPr/>
          <p:nvPr/>
        </p:nvSpPr>
        <p:spPr>
          <a:xfrm>
            <a:off x="630265" y="4456541"/>
            <a:ext cx="2065861" cy="1707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solidFill>
                  <a:schemeClr val="tx2"/>
                </a:solidFill>
              </a:rPr>
              <a:t>tattoo artist</a:t>
            </a:r>
          </a:p>
        </p:txBody>
      </p:sp>
      <p:sp>
        <p:nvSpPr>
          <p:cNvPr id="6" name="Oval 5">
            <a:extLst>
              <a:ext uri="{FF2B5EF4-FFF2-40B4-BE49-F238E27FC236}">
                <a16:creationId xmlns:a16="http://schemas.microsoft.com/office/drawing/2014/main" id="{FA584A27-2619-DD72-07C2-61ABDB95399E}"/>
              </a:ext>
            </a:extLst>
          </p:cNvPr>
          <p:cNvSpPr/>
          <p:nvPr/>
        </p:nvSpPr>
        <p:spPr>
          <a:xfrm>
            <a:off x="268855" y="2112132"/>
            <a:ext cx="2065861" cy="20658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dirty="0"/>
              <a:t>installation artist</a:t>
            </a:r>
          </a:p>
        </p:txBody>
      </p:sp>
    </p:spTree>
    <p:extLst>
      <p:ext uri="{BB962C8B-B14F-4D97-AF65-F5344CB8AC3E}">
        <p14:creationId xmlns:p14="http://schemas.microsoft.com/office/powerpoint/2010/main" val="300190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03DD-75DF-540D-E154-C71C21018F41}"/>
              </a:ext>
            </a:extLst>
          </p:cNvPr>
          <p:cNvSpPr>
            <a:spLocks noGrp="1"/>
          </p:cNvSpPr>
          <p:nvPr>
            <p:ph type="title"/>
          </p:nvPr>
        </p:nvSpPr>
        <p:spPr>
          <a:xfrm>
            <a:off x="590839" y="605790"/>
            <a:ext cx="10983539" cy="729715"/>
          </a:xfrm>
        </p:spPr>
        <p:txBody>
          <a:bodyPr/>
          <a:lstStyle/>
          <a:p>
            <a:r>
              <a:rPr lang="en-GB" dirty="0"/>
              <a:t>Arts and crafts</a:t>
            </a:r>
          </a:p>
        </p:txBody>
      </p:sp>
      <p:sp>
        <p:nvSpPr>
          <p:cNvPr id="3" name="Text Placeholder 2">
            <a:extLst>
              <a:ext uri="{FF2B5EF4-FFF2-40B4-BE49-F238E27FC236}">
                <a16:creationId xmlns:a16="http://schemas.microsoft.com/office/drawing/2014/main" id="{30C871CB-A474-2879-2711-8B08B537C94F}"/>
              </a:ext>
            </a:extLst>
          </p:cNvPr>
          <p:cNvSpPr>
            <a:spLocks noGrp="1"/>
          </p:cNvSpPr>
          <p:nvPr>
            <p:ph type="body" sz="quarter" idx="10"/>
          </p:nvPr>
        </p:nvSpPr>
        <p:spPr>
          <a:xfrm>
            <a:off x="1906052" y="1673069"/>
            <a:ext cx="8886274" cy="1115396"/>
          </a:xfrm>
        </p:spPr>
        <p:txBody>
          <a:bodyPr/>
          <a:lstStyle/>
          <a:p>
            <a:pPr marL="0" indent="0">
              <a:buNone/>
            </a:pPr>
            <a:r>
              <a:rPr lang="en-US" sz="2400" b="1" dirty="0"/>
              <a:t>Fine art</a:t>
            </a:r>
            <a:r>
              <a:rPr lang="en-US" sz="2400" dirty="0"/>
              <a:t>: original artworks such as paintings and sculptures that are valued for their beauty and/or because they express ideas and emotions or challenge the way people see and think. </a:t>
            </a:r>
            <a:endParaRPr lang="en-GB" sz="2400" dirty="0"/>
          </a:p>
        </p:txBody>
      </p:sp>
      <p:sp>
        <p:nvSpPr>
          <p:cNvPr id="4" name="Text Placeholder 2">
            <a:extLst>
              <a:ext uri="{FF2B5EF4-FFF2-40B4-BE49-F238E27FC236}">
                <a16:creationId xmlns:a16="http://schemas.microsoft.com/office/drawing/2014/main" id="{3D45AD4E-2817-F1BC-C8FE-02D090562934}"/>
              </a:ext>
            </a:extLst>
          </p:cNvPr>
          <p:cNvSpPr txBox="1">
            <a:spLocks/>
          </p:cNvSpPr>
          <p:nvPr/>
        </p:nvSpPr>
        <p:spPr>
          <a:xfrm>
            <a:off x="1906052" y="3357095"/>
            <a:ext cx="8983943" cy="644533"/>
          </a:xfrm>
          <a:prstGeom prst="rect">
            <a:avLst/>
          </a:prstGeom>
        </p:spPr>
        <p:txBody>
          <a:bodyPr/>
          <a:lstStyle>
            <a:lvl1pPr marL="288000" indent="-288000" algn="l" defTabSz="914400" rtl="0" eaLnBrk="1" latinLnBrk="0" hangingPunct="1">
              <a:lnSpc>
                <a:spcPct val="90000"/>
              </a:lnSpc>
              <a:spcBef>
                <a:spcPts val="1000"/>
              </a:spcBef>
              <a:buSzPct val="90000"/>
              <a:buFontTx/>
              <a:buBlip>
                <a:blip r:embed="rId3"/>
              </a:buBlip>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500"/>
              </a:spcBef>
              <a:buSzPct val="90000"/>
              <a:buFontTx/>
              <a:buNone/>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b="1" dirty="0"/>
              <a:t>Craft: </a:t>
            </a:r>
            <a:r>
              <a:rPr lang="en-US" sz="2400" dirty="0"/>
              <a:t>handmade objects such as furniture and pottery that are designed to be beautiful and to have a practical purpose. </a:t>
            </a:r>
            <a:endParaRPr lang="en-GB" sz="2400" dirty="0"/>
          </a:p>
        </p:txBody>
      </p:sp>
      <p:sp>
        <p:nvSpPr>
          <p:cNvPr id="5" name="Text Placeholder 2">
            <a:extLst>
              <a:ext uri="{FF2B5EF4-FFF2-40B4-BE49-F238E27FC236}">
                <a16:creationId xmlns:a16="http://schemas.microsoft.com/office/drawing/2014/main" id="{E3C8ECE6-12D7-8DB2-93D6-7616408C3C01}"/>
              </a:ext>
            </a:extLst>
          </p:cNvPr>
          <p:cNvSpPr txBox="1">
            <a:spLocks/>
          </p:cNvSpPr>
          <p:nvPr/>
        </p:nvSpPr>
        <p:spPr>
          <a:xfrm>
            <a:off x="1954886" y="4894210"/>
            <a:ext cx="8886274" cy="644533"/>
          </a:xfrm>
          <a:prstGeom prst="rect">
            <a:avLst/>
          </a:prstGeom>
        </p:spPr>
        <p:txBody>
          <a:bodyPr/>
          <a:lstStyle>
            <a:lvl1pPr marL="288000" indent="-288000" algn="l" defTabSz="914400" rtl="0" eaLnBrk="1" latinLnBrk="0" hangingPunct="1">
              <a:lnSpc>
                <a:spcPct val="90000"/>
              </a:lnSpc>
              <a:spcBef>
                <a:spcPts val="1000"/>
              </a:spcBef>
              <a:buSzPct val="90000"/>
              <a:buFontTx/>
              <a:buBlip>
                <a:blip r:embed="rId3"/>
              </a:buBlip>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500"/>
              </a:spcBef>
              <a:buSzPct val="90000"/>
              <a:buFontTx/>
              <a:buNone/>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b="1" dirty="0"/>
              <a:t>Commercial art</a:t>
            </a:r>
            <a:r>
              <a:rPr lang="en-US" sz="2400" dirty="0"/>
              <a:t>: art that is created to sell products and services, such as posters and packaging.</a:t>
            </a:r>
            <a:endParaRPr lang="en-GB" sz="2400" dirty="0"/>
          </a:p>
        </p:txBody>
      </p:sp>
      <p:sp>
        <p:nvSpPr>
          <p:cNvPr id="6" name="Oval 5">
            <a:extLst>
              <a:ext uri="{FF2B5EF4-FFF2-40B4-BE49-F238E27FC236}">
                <a16:creationId xmlns:a16="http://schemas.microsoft.com/office/drawing/2014/main" id="{F7839117-A920-12B5-EA18-E1D080A77972}"/>
              </a:ext>
            </a:extLst>
          </p:cNvPr>
          <p:cNvSpPr/>
          <p:nvPr/>
        </p:nvSpPr>
        <p:spPr>
          <a:xfrm>
            <a:off x="673666" y="1682326"/>
            <a:ext cx="968624" cy="9686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ED24D5B-0950-1487-12C5-61A916A95A8F}"/>
              </a:ext>
            </a:extLst>
          </p:cNvPr>
          <p:cNvSpPr/>
          <p:nvPr/>
        </p:nvSpPr>
        <p:spPr>
          <a:xfrm>
            <a:off x="642977" y="3195050"/>
            <a:ext cx="968624" cy="9686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93687C93-21C2-1422-F54B-9586C44711C4}"/>
              </a:ext>
            </a:extLst>
          </p:cNvPr>
          <p:cNvSpPr/>
          <p:nvPr/>
        </p:nvSpPr>
        <p:spPr>
          <a:xfrm>
            <a:off x="642977" y="4786389"/>
            <a:ext cx="968624" cy="9686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descr="Easel with solid fill">
            <a:extLst>
              <a:ext uri="{FF2B5EF4-FFF2-40B4-BE49-F238E27FC236}">
                <a16:creationId xmlns:a16="http://schemas.microsoft.com/office/drawing/2014/main" id="{AD0D62C7-B4FD-B1F3-7CE4-18A720A5E0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201" y="1657935"/>
            <a:ext cx="914400" cy="914400"/>
          </a:xfrm>
          <a:prstGeom prst="rect">
            <a:avLst/>
          </a:prstGeom>
        </p:spPr>
      </p:pic>
      <p:pic>
        <p:nvPicPr>
          <p:cNvPr id="15" name="Graphic 14" descr="Chinese Teapot And Cup with solid fill">
            <a:extLst>
              <a:ext uri="{FF2B5EF4-FFF2-40B4-BE49-F238E27FC236}">
                <a16:creationId xmlns:a16="http://schemas.microsoft.com/office/drawing/2014/main" id="{17B5BE4F-6333-22A3-EF09-46EE098E05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0089" y="3222162"/>
            <a:ext cx="914400" cy="914400"/>
          </a:xfrm>
          <a:prstGeom prst="rect">
            <a:avLst/>
          </a:prstGeom>
        </p:spPr>
      </p:pic>
      <p:pic>
        <p:nvPicPr>
          <p:cNvPr id="17" name="Graphic 16" descr="Pound with solid fill">
            <a:extLst>
              <a:ext uri="{FF2B5EF4-FFF2-40B4-BE49-F238E27FC236}">
                <a16:creationId xmlns:a16="http://schemas.microsoft.com/office/drawing/2014/main" id="{6115C846-D59A-2E61-598A-6F269538B3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2977" y="4759277"/>
            <a:ext cx="914400" cy="914400"/>
          </a:xfrm>
          <a:prstGeom prst="rect">
            <a:avLst/>
          </a:prstGeom>
        </p:spPr>
      </p:pic>
    </p:spTree>
    <p:extLst>
      <p:ext uri="{BB962C8B-B14F-4D97-AF65-F5344CB8AC3E}">
        <p14:creationId xmlns:p14="http://schemas.microsoft.com/office/powerpoint/2010/main" val="133545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2BE30-1D8B-2DFC-5F9E-40D7F373E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9EAC8-098B-42EF-4A52-2844F9BA1FE4}"/>
              </a:ext>
            </a:extLst>
          </p:cNvPr>
          <p:cNvSpPr>
            <a:spLocks noGrp="1"/>
          </p:cNvSpPr>
          <p:nvPr>
            <p:ph type="title"/>
          </p:nvPr>
        </p:nvSpPr>
        <p:spPr>
          <a:xfrm>
            <a:off x="441752" y="435250"/>
            <a:ext cx="5236628" cy="664871"/>
          </a:xfrm>
        </p:spPr>
        <p:txBody>
          <a:bodyPr/>
          <a:lstStyle/>
          <a:p>
            <a:r>
              <a:rPr lang="en-GB" dirty="0"/>
              <a:t>But is it art?</a:t>
            </a:r>
          </a:p>
        </p:txBody>
      </p:sp>
      <p:pic>
        <p:nvPicPr>
          <p:cNvPr id="6" name="Picture Placeholder 5" descr="A person holding a glass of wine&#10;&#10;AI-generated content may be incorrect.">
            <a:extLst>
              <a:ext uri="{FF2B5EF4-FFF2-40B4-BE49-F238E27FC236}">
                <a16:creationId xmlns:a16="http://schemas.microsoft.com/office/drawing/2014/main" id="{843C889E-A1D0-9276-AB26-914CCC02D9DD}"/>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7544"/>
          <a:stretch/>
        </p:blipFill>
        <p:spPr>
          <a:xfrm>
            <a:off x="6364533" y="-469232"/>
            <a:ext cx="5830351" cy="6689220"/>
          </a:xfrm>
        </p:spPr>
      </p:pic>
      <p:sp>
        <p:nvSpPr>
          <p:cNvPr id="8" name="Text Placeholder 2">
            <a:extLst>
              <a:ext uri="{FF2B5EF4-FFF2-40B4-BE49-F238E27FC236}">
                <a16:creationId xmlns:a16="http://schemas.microsoft.com/office/drawing/2014/main" id="{6CC344E4-8DF7-58D4-1395-9BD9BD8712F5}"/>
              </a:ext>
            </a:extLst>
          </p:cNvPr>
          <p:cNvSpPr txBox="1">
            <a:spLocks/>
          </p:cNvSpPr>
          <p:nvPr/>
        </p:nvSpPr>
        <p:spPr>
          <a:xfrm>
            <a:off x="398438" y="3334344"/>
            <a:ext cx="6519719" cy="1296558"/>
          </a:xfrm>
          <a:prstGeom prst="rect">
            <a:avLst/>
          </a:prstGeom>
        </p:spPr>
        <p:txBody>
          <a:bodyPr/>
          <a:lstStyle>
            <a:lvl1pPr marL="288000" indent="-288000" algn="l" defTabSz="914400" rtl="0" eaLnBrk="1" latinLnBrk="0" hangingPunct="1">
              <a:lnSpc>
                <a:spcPct val="90000"/>
              </a:lnSpc>
              <a:spcBef>
                <a:spcPts val="1000"/>
              </a:spcBef>
              <a:buSzPct val="90000"/>
              <a:buFontTx/>
              <a:buBlip>
                <a:blip r:embed="rId4"/>
              </a:buBlip>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500"/>
              </a:spcBef>
              <a:buSzPct val="90000"/>
              <a:buFontTx/>
              <a:buNone/>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sz="2400" dirty="0"/>
          </a:p>
        </p:txBody>
      </p:sp>
      <p:sp>
        <p:nvSpPr>
          <p:cNvPr id="13" name="TextBox 12">
            <a:extLst>
              <a:ext uri="{FF2B5EF4-FFF2-40B4-BE49-F238E27FC236}">
                <a16:creationId xmlns:a16="http://schemas.microsoft.com/office/drawing/2014/main" id="{BF1988BB-3B07-BF40-8A17-860E16D4204E}"/>
              </a:ext>
            </a:extLst>
          </p:cNvPr>
          <p:cNvSpPr txBox="1"/>
          <p:nvPr/>
        </p:nvSpPr>
        <p:spPr>
          <a:xfrm>
            <a:off x="441752" y="3334344"/>
            <a:ext cx="6519720" cy="1249125"/>
          </a:xfrm>
          <a:prstGeom prst="rect">
            <a:avLst/>
          </a:prstGeom>
          <a:noFill/>
        </p:spPr>
        <p:txBody>
          <a:bodyPr wrap="square">
            <a:spAutoFit/>
          </a:bodyPr>
          <a:lstStyle/>
          <a:p>
            <a:pPr>
              <a:lnSpc>
                <a:spcPct val="107000"/>
              </a:lnSpc>
              <a:spcAft>
                <a:spcPts val="800"/>
              </a:spcAft>
            </a:pPr>
            <a:r>
              <a:rPr lang="en-GB" sz="2400" kern="100" dirty="0">
                <a:latin typeface="Arial" panose="020B0604020202020204" pitchFamily="34" charset="0"/>
                <a:ea typeface="Aptos" panose="020B0004020202020204" pitchFamily="34" charset="0"/>
                <a:cs typeface="Arial" panose="020B0604020202020204" pitchFamily="34" charset="0"/>
              </a:rPr>
              <a:t>Her neon works include one with the words ‘You Loved Me Like a Distant Star’ illuminated within a love heart. It is also sold as a print. </a:t>
            </a:r>
            <a:endParaRPr lang="en-GB" sz="2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37FDD1F-7C6E-DAD3-64DA-6EBC5D135F75}"/>
              </a:ext>
            </a:extLst>
          </p:cNvPr>
          <p:cNvSpPr txBox="1"/>
          <p:nvPr/>
        </p:nvSpPr>
        <p:spPr>
          <a:xfrm>
            <a:off x="441752" y="1334178"/>
            <a:ext cx="6036540" cy="1644296"/>
          </a:xfrm>
          <a:prstGeom prst="rect">
            <a:avLst/>
          </a:prstGeom>
          <a:noFill/>
        </p:spPr>
        <p:txBody>
          <a:bodyPr wrap="square">
            <a:spAutoFit/>
          </a:bodyPr>
          <a:lstStyle/>
          <a:p>
            <a:pPr>
              <a:lnSpc>
                <a:spcPct val="107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Dame Tracey Emin is a British artist who produces work in a variety of different media including drawing, painting, sculpture, photography and neon lighting.   </a:t>
            </a:r>
          </a:p>
        </p:txBody>
      </p:sp>
      <p:sp>
        <p:nvSpPr>
          <p:cNvPr id="15" name="TextBox 14">
            <a:extLst>
              <a:ext uri="{FF2B5EF4-FFF2-40B4-BE49-F238E27FC236}">
                <a16:creationId xmlns:a16="http://schemas.microsoft.com/office/drawing/2014/main" id="{E9A8C850-7005-E8EE-E78F-30F4DA943A4B}"/>
              </a:ext>
            </a:extLst>
          </p:cNvPr>
          <p:cNvSpPr txBox="1"/>
          <p:nvPr/>
        </p:nvSpPr>
        <p:spPr>
          <a:xfrm>
            <a:off x="398438" y="5022185"/>
            <a:ext cx="5697562" cy="853952"/>
          </a:xfrm>
          <a:prstGeom prst="rect">
            <a:avLst/>
          </a:prstGeom>
          <a:noFill/>
        </p:spPr>
        <p:txBody>
          <a:bodyPr wrap="square">
            <a:spAutoFit/>
          </a:bodyPr>
          <a:lstStyle/>
          <a:p>
            <a:pPr>
              <a:lnSpc>
                <a:spcPct val="107000"/>
              </a:lnSpc>
              <a:spcAft>
                <a:spcPts val="800"/>
              </a:spcAft>
            </a:pPr>
            <a:r>
              <a:rPr lang="en-GB" sz="2400" kern="100" dirty="0">
                <a:effectLst/>
                <a:latin typeface="Arial" panose="020B0604020202020204" pitchFamily="34" charset="0"/>
                <a:ea typeface="Aptos" panose="020B0004020202020204" pitchFamily="34" charset="0"/>
                <a:cs typeface="Arial" panose="020B0604020202020204" pitchFamily="34" charset="0"/>
              </a:rPr>
              <a:t>Do you think Emin’s neon </a:t>
            </a:r>
            <a:r>
              <a:rPr lang="en-GB" sz="2400" kern="100" dirty="0">
                <a:latin typeface="Arial" panose="020B0604020202020204" pitchFamily="34" charset="0"/>
                <a:ea typeface="Aptos" panose="020B0004020202020204" pitchFamily="34" charset="0"/>
                <a:cs typeface="Arial" panose="020B0604020202020204" pitchFamily="34" charset="0"/>
              </a:rPr>
              <a:t>signs</a:t>
            </a:r>
            <a:r>
              <a:rPr lang="en-GB" sz="2400" kern="100" dirty="0">
                <a:effectLst/>
                <a:latin typeface="Arial" panose="020B0604020202020204" pitchFamily="34" charset="0"/>
                <a:ea typeface="Aptos" panose="020B0004020202020204" pitchFamily="34" charset="0"/>
                <a:cs typeface="Arial" panose="020B0604020202020204" pitchFamily="34" charset="0"/>
              </a:rPr>
              <a:t> are</a:t>
            </a:r>
            <a:r>
              <a:rPr lang="en-GB" sz="2400" kern="100" dirty="0">
                <a:latin typeface="Arial" panose="020B0604020202020204" pitchFamily="34" charset="0"/>
                <a:ea typeface="Aptos" panose="020B0004020202020204" pitchFamily="34" charset="0"/>
                <a:cs typeface="Arial" panose="020B0604020202020204" pitchFamily="34" charset="0"/>
              </a:rPr>
              <a:t> art</a:t>
            </a:r>
            <a:r>
              <a:rPr lang="en-GB" sz="2400" kern="100" dirty="0">
                <a:effectLst/>
                <a:latin typeface="Arial" panose="020B0604020202020204" pitchFamily="34" charset="0"/>
                <a:ea typeface="Aptos" panose="020B0004020202020204" pitchFamily="34" charset="0"/>
                <a:cs typeface="Arial" panose="020B0604020202020204" pitchFamily="34" charset="0"/>
              </a:rPr>
              <a:t>? Why or why not?</a:t>
            </a:r>
          </a:p>
        </p:txBody>
      </p:sp>
    </p:spTree>
    <p:extLst>
      <p:ext uri="{BB962C8B-B14F-4D97-AF65-F5344CB8AC3E}">
        <p14:creationId xmlns:p14="http://schemas.microsoft.com/office/powerpoint/2010/main" val="1167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CC09E-0699-6526-D123-B3AD17CA3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55F1A-485B-B3F8-205F-12C524A9033D}"/>
              </a:ext>
            </a:extLst>
          </p:cNvPr>
          <p:cNvSpPr>
            <a:spLocks noGrp="1"/>
          </p:cNvSpPr>
          <p:nvPr>
            <p:ph type="title"/>
          </p:nvPr>
        </p:nvSpPr>
        <p:spPr>
          <a:xfrm>
            <a:off x="370994" y="403480"/>
            <a:ext cx="11509433" cy="583912"/>
          </a:xfrm>
        </p:spPr>
        <p:txBody>
          <a:bodyPr/>
          <a:lstStyle/>
          <a:p>
            <a:r>
              <a:rPr lang="en-GB" sz="3600" dirty="0"/>
              <a:t>Focus on: Fine artists</a:t>
            </a:r>
          </a:p>
        </p:txBody>
      </p:sp>
      <p:sp>
        <p:nvSpPr>
          <p:cNvPr id="3" name="Text Placeholder 2">
            <a:extLst>
              <a:ext uri="{FF2B5EF4-FFF2-40B4-BE49-F238E27FC236}">
                <a16:creationId xmlns:a16="http://schemas.microsoft.com/office/drawing/2014/main" id="{84C931A2-16DC-042C-3D1B-F35E64C8078E}"/>
              </a:ext>
            </a:extLst>
          </p:cNvPr>
          <p:cNvSpPr txBox="1">
            <a:spLocks/>
          </p:cNvSpPr>
          <p:nvPr/>
        </p:nvSpPr>
        <p:spPr>
          <a:xfrm>
            <a:off x="370995" y="1255734"/>
            <a:ext cx="10279359" cy="4912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What do they do?								       	         </a:t>
            </a:r>
            <a:r>
              <a:rPr lang="en-US" sz="2400" kern="100" dirty="0">
                <a:effectLst/>
                <a:ea typeface="Aptos" panose="020B0004020202020204" pitchFamily="34" charset="0"/>
                <a:cs typeface="Times New Roman" panose="02020603050405020304" pitchFamily="18" charset="0"/>
              </a:rPr>
              <a:t>Fine artists create original works of art such as paintings and sculptures.</a:t>
            </a:r>
            <a:r>
              <a:rPr lang="en-GB" sz="2400" kern="100" dirty="0">
                <a:ea typeface="Aptos" panose="020B0004020202020204" pitchFamily="34" charset="0"/>
                <a:cs typeface="Times New Roman" panose="02020603050405020304" pitchFamily="18" charset="0"/>
              </a:rPr>
              <a:t>   </a:t>
            </a:r>
          </a:p>
          <a:p>
            <a:pPr marL="0" indent="0">
              <a:buNone/>
            </a:pPr>
            <a:endParaRPr lang="en-US" sz="1200" b="1" dirty="0"/>
          </a:p>
          <a:p>
            <a:pPr marL="0" indent="0">
              <a:buNone/>
            </a:pPr>
            <a:r>
              <a:rPr lang="en-US" sz="2400" b="1" dirty="0"/>
              <a:t>What are they good at?							      	        </a:t>
            </a:r>
            <a:r>
              <a:rPr lang="en-US" sz="2400" kern="100" dirty="0">
                <a:effectLst/>
                <a:ea typeface="Aptos" panose="020B0004020202020204" pitchFamily="34" charset="0"/>
                <a:cs typeface="Times New Roman" panose="02020603050405020304" pitchFamily="18" charset="0"/>
              </a:rPr>
              <a:t>They have excellent visual and artistic skills and work well with their hands. They are imaginative and creative. They pay attention to detail, use their initiative, are flexible and can work under pressure. They must also be resilient and able to accept criticism.</a:t>
            </a:r>
          </a:p>
          <a:p>
            <a:pPr marL="0" indent="0">
              <a:lnSpc>
                <a:spcPct val="107000"/>
              </a:lnSpc>
              <a:spcAft>
                <a:spcPts val="800"/>
              </a:spcAft>
              <a:buNone/>
            </a:pPr>
            <a:endParaRPr lang="en-US" sz="1200" b="1" dirty="0"/>
          </a:p>
          <a:p>
            <a:pPr marL="0" indent="0">
              <a:lnSpc>
                <a:spcPct val="107000"/>
              </a:lnSpc>
              <a:spcAft>
                <a:spcPts val="800"/>
              </a:spcAft>
              <a:buNone/>
            </a:pPr>
            <a:r>
              <a:rPr lang="en-US" sz="2400" b="1" dirty="0"/>
              <a:t>What knowledge do they need?                                                      		         </a:t>
            </a:r>
            <a:r>
              <a:rPr lang="en-US" sz="2400" kern="100" dirty="0">
                <a:effectLst/>
                <a:ea typeface="Aptos" panose="020B0004020202020204" pitchFamily="34" charset="0"/>
                <a:cs typeface="Times New Roman" panose="02020603050405020304" pitchFamily="18" charset="0"/>
              </a:rPr>
              <a:t>They need a knowledge of the fine arts and of different media and materials. They must also be able to use a computer and the main software packages competently. </a:t>
            </a:r>
            <a:endParaRPr lang="en-GB" sz="2400" kern="100" dirty="0">
              <a:effectLst/>
              <a:ea typeface="Aptos" panose="020B0004020202020204" pitchFamily="34" charset="0"/>
              <a:cs typeface="Times New Roman" panose="02020603050405020304" pitchFamily="18" charset="0"/>
            </a:endParaRPr>
          </a:p>
        </p:txBody>
      </p:sp>
      <p:pic>
        <p:nvPicPr>
          <p:cNvPr id="5" name="Graphic 4" descr="Easel with solid fill">
            <a:extLst>
              <a:ext uri="{FF2B5EF4-FFF2-40B4-BE49-F238E27FC236}">
                <a16:creationId xmlns:a16="http://schemas.microsoft.com/office/drawing/2014/main" id="{DCA97CEA-0809-01D6-7476-33FE8F4D80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2043" y="3763479"/>
            <a:ext cx="2287254" cy="2287254"/>
          </a:xfrm>
          <a:prstGeom prst="rect">
            <a:avLst/>
          </a:prstGeom>
        </p:spPr>
      </p:pic>
    </p:spTree>
    <p:extLst>
      <p:ext uri="{BB962C8B-B14F-4D97-AF65-F5344CB8AC3E}">
        <p14:creationId xmlns:p14="http://schemas.microsoft.com/office/powerpoint/2010/main" val="3581160404"/>
      </p:ext>
    </p:extLst>
  </p:cSld>
  <p:clrMapOvr>
    <a:masterClrMapping/>
  </p:clrMapOvr>
</p:sld>
</file>

<file path=ppt/theme/theme1.xml><?xml version="1.0" encoding="utf-8"?>
<a:theme xmlns:a="http://schemas.openxmlformats.org/drawingml/2006/main" name="TItles">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udience activity">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reative Carreers Week">
  <a:themeElements>
    <a:clrScheme name="DISCOVER!">
      <a:dk1>
        <a:srgbClr val="000000"/>
      </a:dk1>
      <a:lt1>
        <a:sysClr val="window" lastClr="FFFFFF"/>
      </a:lt1>
      <a:dk2>
        <a:srgbClr val="25135E"/>
      </a:dk2>
      <a:lt2>
        <a:srgbClr val="EDEDFF"/>
      </a:lt2>
      <a:accent1>
        <a:srgbClr val="4C4CD5"/>
      </a:accent1>
      <a:accent2>
        <a:srgbClr val="A3A3FF"/>
      </a:accent2>
      <a:accent3>
        <a:srgbClr val="FF6666"/>
      </a:accent3>
      <a:accent4>
        <a:srgbClr val="FFCB00"/>
      </a:accent4>
      <a:accent5>
        <a:srgbClr val="FFFFFF"/>
      </a:accent5>
      <a:accent6>
        <a:srgbClr val="FFFFFF"/>
      </a:accent6>
      <a:hlink>
        <a:srgbClr val="4C4CD5"/>
      </a:hlink>
      <a:folHlink>
        <a:srgbClr val="4C4CD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1674</Words>
  <Application>Microsoft Office PowerPoint</Application>
  <PresentationFormat>Widescreen</PresentationFormat>
  <Paragraphs>173</Paragraphs>
  <Slides>22</Slides>
  <Notes>19</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22</vt:i4>
      </vt:variant>
    </vt:vector>
  </HeadingPairs>
  <TitlesOfParts>
    <vt:vector size="28" baseType="lpstr">
      <vt:lpstr>Aptos</vt:lpstr>
      <vt:lpstr>Arial</vt:lpstr>
      <vt:lpstr>TItles</vt:lpstr>
      <vt:lpstr>Content</vt:lpstr>
      <vt:lpstr>Audience activity</vt:lpstr>
      <vt:lpstr>Creative Carreers Week</vt:lpstr>
      <vt:lpstr>PowerPoint Presentation</vt:lpstr>
      <vt:lpstr>Focus on Visual Art </vt:lpstr>
      <vt:lpstr>What is visual art?</vt:lpstr>
      <vt:lpstr>Art for arts sake?</vt:lpstr>
      <vt:lpstr>Art is all around</vt:lpstr>
      <vt:lpstr>Name that artworker</vt:lpstr>
      <vt:lpstr>Arts and crafts</vt:lpstr>
      <vt:lpstr>But is it art?</vt:lpstr>
      <vt:lpstr>Focus on: Fine artists</vt:lpstr>
      <vt:lpstr>Diary of an artist</vt:lpstr>
      <vt:lpstr>Freelance quiz</vt:lpstr>
      <vt:lpstr>To freelance or not to freelance?</vt:lpstr>
      <vt:lpstr>Community art projects</vt:lpstr>
      <vt:lpstr>Community art project:  Group proposal</vt:lpstr>
      <vt:lpstr>Present your proposal</vt:lpstr>
      <vt:lpstr>Extension activity 1: Design a greeting card</vt:lpstr>
      <vt:lpstr>Extension activity 2: Cereal box challenge</vt:lpstr>
      <vt:lpstr>Opportunities for all</vt:lpstr>
      <vt:lpstr>Reflection</vt:lpstr>
      <vt:lpstr>Ways in</vt:lpstr>
      <vt:lpstr>Getting started</vt:lpstr>
      <vt:lpstr>There’s a career for you in the creative industries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Tharme</dc:creator>
  <cp:lastModifiedBy>Bonnie Smith</cp:lastModifiedBy>
  <cp:revision>95</cp:revision>
  <dcterms:created xsi:type="dcterms:W3CDTF">2023-04-06T13:15:19Z</dcterms:created>
  <dcterms:modified xsi:type="dcterms:W3CDTF">2025-09-25T12:49:20Z</dcterms:modified>
</cp:coreProperties>
</file>